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13716000" cx="24387025"/>
  <p:notesSz cx="13716000" cy="24387025"/>
  <p:embeddedFontLst>
    <p:embeddedFont>
      <p:font typeface="Lato"/>
      <p:regular r:id="rId29"/>
      <p:bold r:id="rId30"/>
      <p:italic r:id="rId31"/>
      <p:boldItalic r:id="rId32"/>
    </p:embeddedFont>
    <p:embeddedFont>
      <p:font typeface="Montserrat"/>
      <p:regular r:id="rId33"/>
      <p:bold r:id="rId34"/>
      <p:italic r:id="rId35"/>
      <p:boldItalic r:id="rId36"/>
    </p:embeddedFont>
    <p:embeddedFont>
      <p:font typeface="Inter"/>
      <p:regular r:id="rId37"/>
      <p:bold r:id="rId38"/>
    </p:embeddedFont>
    <p:embeddedFont>
      <p:font typeface="Source Code Pro"/>
      <p:bold r:id="rId39"/>
      <p:boldItalic r:id="rId40"/>
    </p:embeddedFont>
    <p:embeddedFont>
      <p:font typeface="Source Code Pro SemiBol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gOUUIuuRB4uiXm9DdWjdjk/k9A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ourceCodePro-boldItalic.fntdata"/><Relationship Id="rId20" Type="http://schemas.openxmlformats.org/officeDocument/2006/relationships/slide" Target="slides/slide16.xml"/><Relationship Id="rId42" Type="http://schemas.openxmlformats.org/officeDocument/2006/relationships/font" Target="fonts/SourceCodeProSemiBold-bold.fntdata"/><Relationship Id="rId41" Type="http://schemas.openxmlformats.org/officeDocument/2006/relationships/font" Target="fonts/SourceCodeProSemiBold-regular.fntdata"/><Relationship Id="rId22" Type="http://schemas.openxmlformats.org/officeDocument/2006/relationships/slide" Target="slides/slide18.xml"/><Relationship Id="rId44" Type="http://schemas.openxmlformats.org/officeDocument/2006/relationships/font" Target="fonts/SourceCodeProSemiBold-boldItalic.fntdata"/><Relationship Id="rId21" Type="http://schemas.openxmlformats.org/officeDocument/2006/relationships/slide" Target="slides/slide17.xml"/><Relationship Id="rId43" Type="http://schemas.openxmlformats.org/officeDocument/2006/relationships/font" Target="fonts/SourceCodeProSemiBold-italic.fntdata"/><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Inter-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SourceCodePro-bold.fntdata"/><Relationship Id="rId16" Type="http://schemas.openxmlformats.org/officeDocument/2006/relationships/slide" Target="slides/slide12.xml"/><Relationship Id="rId38" Type="http://schemas.openxmlformats.org/officeDocument/2006/relationships/font" Target="fonts/Inter-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 name="Google Shape;2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 name="Google Shape;2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 name="Google Shape;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25.png"/><Relationship Id="rId6" Type="http://schemas.openxmlformats.org/officeDocument/2006/relationships/image" Target="../media/image51.png"/><Relationship Id="rId7"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65.png"/><Relationship Id="rId7" Type="http://schemas.openxmlformats.org/officeDocument/2006/relationships/image" Target="../media/image64.png"/><Relationship Id="rId8" Type="http://schemas.openxmlformats.org/officeDocument/2006/relationships/image" Target="../media/image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20" Type="http://schemas.openxmlformats.org/officeDocument/2006/relationships/image" Target="../media/image105.png"/><Relationship Id="rId22" Type="http://schemas.openxmlformats.org/officeDocument/2006/relationships/image" Target="../media/image110.png"/><Relationship Id="rId21" Type="http://schemas.openxmlformats.org/officeDocument/2006/relationships/image" Target="../media/image91.png"/><Relationship Id="rId24" Type="http://schemas.openxmlformats.org/officeDocument/2006/relationships/image" Target="../media/image135.png"/><Relationship Id="rId23" Type="http://schemas.openxmlformats.org/officeDocument/2006/relationships/image" Target="../media/image107.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86.png"/><Relationship Id="rId26" Type="http://schemas.openxmlformats.org/officeDocument/2006/relationships/image" Target="../media/image99.png"/><Relationship Id="rId25" Type="http://schemas.openxmlformats.org/officeDocument/2006/relationships/image" Target="../media/image96.png"/><Relationship Id="rId28" Type="http://schemas.openxmlformats.org/officeDocument/2006/relationships/image" Target="../media/image98.png"/><Relationship Id="rId27" Type="http://schemas.openxmlformats.org/officeDocument/2006/relationships/image" Target="../media/image97.png"/><Relationship Id="rId5" Type="http://schemas.openxmlformats.org/officeDocument/2006/relationships/image" Target="../media/image1.png"/><Relationship Id="rId6" Type="http://schemas.openxmlformats.org/officeDocument/2006/relationships/image" Target="../media/image65.png"/><Relationship Id="rId29" Type="http://schemas.openxmlformats.org/officeDocument/2006/relationships/image" Target="../media/image103.png"/><Relationship Id="rId7" Type="http://schemas.openxmlformats.org/officeDocument/2006/relationships/image" Target="../media/image138.png"/><Relationship Id="rId8" Type="http://schemas.openxmlformats.org/officeDocument/2006/relationships/image" Target="../media/image83.png"/><Relationship Id="rId30" Type="http://schemas.openxmlformats.org/officeDocument/2006/relationships/image" Target="../media/image100.png"/><Relationship Id="rId11" Type="http://schemas.openxmlformats.org/officeDocument/2006/relationships/image" Target="../media/image94.png"/><Relationship Id="rId10" Type="http://schemas.openxmlformats.org/officeDocument/2006/relationships/image" Target="../media/image81.png"/><Relationship Id="rId13" Type="http://schemas.openxmlformats.org/officeDocument/2006/relationships/image" Target="../media/image85.png"/><Relationship Id="rId12" Type="http://schemas.openxmlformats.org/officeDocument/2006/relationships/image" Target="../media/image90.png"/><Relationship Id="rId15" Type="http://schemas.openxmlformats.org/officeDocument/2006/relationships/image" Target="../media/image88.png"/><Relationship Id="rId14" Type="http://schemas.openxmlformats.org/officeDocument/2006/relationships/image" Target="../media/image87.png"/><Relationship Id="rId17" Type="http://schemas.openxmlformats.org/officeDocument/2006/relationships/image" Target="../media/image101.png"/><Relationship Id="rId16" Type="http://schemas.openxmlformats.org/officeDocument/2006/relationships/image" Target="../media/image92.png"/><Relationship Id="rId19" Type="http://schemas.openxmlformats.org/officeDocument/2006/relationships/image" Target="../media/image89.png"/><Relationship Id="rId18" Type="http://schemas.openxmlformats.org/officeDocument/2006/relationships/image" Target="../media/image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109.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65.png"/><Relationship Id="rId10" Type="http://schemas.openxmlformats.org/officeDocument/2006/relationships/image" Target="../media/image1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65.png"/><Relationship Id="rId7" Type="http://schemas.openxmlformats.org/officeDocument/2006/relationships/image" Target="../media/image121.png"/><Relationship Id="rId8" Type="http://schemas.openxmlformats.org/officeDocument/2006/relationships/image" Target="../media/image1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65.png"/><Relationship Id="rId6" Type="http://schemas.openxmlformats.org/officeDocument/2006/relationships/image" Target="../media/image127.png"/><Relationship Id="rId7" Type="http://schemas.openxmlformats.org/officeDocument/2006/relationships/image" Target="../media/image1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9.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34.png"/><Relationship Id="rId7" Type="http://schemas.openxmlformats.org/officeDocument/2006/relationships/image" Target="../media/image1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187.png"/><Relationship Id="rId5" Type="http://schemas.openxmlformats.org/officeDocument/2006/relationships/image" Target="../media/image65.png"/><Relationship Id="rId6" Type="http://schemas.openxmlformats.org/officeDocument/2006/relationships/image" Target="../media/image137.png"/><Relationship Id="rId7" Type="http://schemas.openxmlformats.org/officeDocument/2006/relationships/image" Target="../media/image216.png"/><Relationship Id="rId8" Type="http://schemas.openxmlformats.org/officeDocument/2006/relationships/image" Target="../media/image136.png"/><Relationship Id="rId11" Type="http://schemas.openxmlformats.org/officeDocument/2006/relationships/image" Target="../media/image170.png"/><Relationship Id="rId10" Type="http://schemas.openxmlformats.org/officeDocument/2006/relationships/image" Target="../media/image200.png"/><Relationship Id="rId13" Type="http://schemas.openxmlformats.org/officeDocument/2006/relationships/image" Target="../media/image141.png"/><Relationship Id="rId12" Type="http://schemas.openxmlformats.org/officeDocument/2006/relationships/image" Target="../media/image142.png"/><Relationship Id="rId15" Type="http://schemas.openxmlformats.org/officeDocument/2006/relationships/image" Target="../media/image139.png"/><Relationship Id="rId14" Type="http://schemas.openxmlformats.org/officeDocument/2006/relationships/image" Target="../media/image1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146.png"/><Relationship Id="rId5" Type="http://schemas.openxmlformats.org/officeDocument/2006/relationships/image" Target="../media/image1.png"/><Relationship Id="rId6" Type="http://schemas.openxmlformats.org/officeDocument/2006/relationships/image" Target="../media/image65.png"/><Relationship Id="rId7" Type="http://schemas.openxmlformats.org/officeDocument/2006/relationships/image" Target="../media/image149.png"/><Relationship Id="rId8" Type="http://schemas.openxmlformats.org/officeDocument/2006/relationships/image" Target="../media/image148.png"/><Relationship Id="rId10" Type="http://schemas.openxmlformats.org/officeDocument/2006/relationships/image" Target="../media/image1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158.png"/><Relationship Id="rId5" Type="http://schemas.openxmlformats.org/officeDocument/2006/relationships/image" Target="../media/image15.png"/><Relationship Id="rId6" Type="http://schemas.openxmlformats.org/officeDocument/2006/relationships/image" Target="../media/image65.png"/><Relationship Id="rId7" Type="http://schemas.openxmlformats.org/officeDocument/2006/relationships/image" Target="../media/image215.png"/><Relationship Id="rId8" Type="http://schemas.openxmlformats.org/officeDocument/2006/relationships/image" Target="../media/image157.png"/><Relationship Id="rId11" Type="http://schemas.openxmlformats.org/officeDocument/2006/relationships/image" Target="../media/image214.png"/><Relationship Id="rId10" Type="http://schemas.openxmlformats.org/officeDocument/2006/relationships/image" Target="../media/image152.png"/><Relationship Id="rId13" Type="http://schemas.openxmlformats.org/officeDocument/2006/relationships/image" Target="../media/image168.png"/><Relationship Id="rId12" Type="http://schemas.openxmlformats.org/officeDocument/2006/relationships/image" Target="../media/image175.png"/><Relationship Id="rId14" Type="http://schemas.openxmlformats.org/officeDocument/2006/relationships/image" Target="../media/image162.png"/></Relationships>
</file>

<file path=ppt/slides/_rels/slide23.xml.rels><?xml version="1.0" encoding="UTF-8" standalone="yes"?><Relationships xmlns="http://schemas.openxmlformats.org/package/2006/relationships"><Relationship Id="rId20" Type="http://schemas.openxmlformats.org/officeDocument/2006/relationships/image" Target="../media/image194.png"/><Relationship Id="rId22" Type="http://schemas.openxmlformats.org/officeDocument/2006/relationships/image" Target="../media/image195.png"/><Relationship Id="rId21" Type="http://schemas.openxmlformats.org/officeDocument/2006/relationships/image" Target="../media/image197.png"/><Relationship Id="rId23" Type="http://schemas.openxmlformats.org/officeDocument/2006/relationships/hyperlink" Target="https://eatemp.com/powerpoint-org-chart-template/" TargetMode="External"/><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174.png"/><Relationship Id="rId5" Type="http://schemas.openxmlformats.org/officeDocument/2006/relationships/image" Target="../media/image1.png"/><Relationship Id="rId6" Type="http://schemas.openxmlformats.org/officeDocument/2006/relationships/image" Target="../media/image65.png"/><Relationship Id="rId7" Type="http://schemas.openxmlformats.org/officeDocument/2006/relationships/image" Target="../media/image173.png"/><Relationship Id="rId8" Type="http://schemas.openxmlformats.org/officeDocument/2006/relationships/image" Target="../media/image213.png"/><Relationship Id="rId11" Type="http://schemas.openxmlformats.org/officeDocument/2006/relationships/image" Target="../media/image180.png"/><Relationship Id="rId10" Type="http://schemas.openxmlformats.org/officeDocument/2006/relationships/image" Target="../media/image178.png"/><Relationship Id="rId13" Type="http://schemas.openxmlformats.org/officeDocument/2006/relationships/image" Target="../media/image182.png"/><Relationship Id="rId12" Type="http://schemas.openxmlformats.org/officeDocument/2006/relationships/image" Target="../media/image184.png"/><Relationship Id="rId15" Type="http://schemas.openxmlformats.org/officeDocument/2006/relationships/image" Target="../media/image212.png"/><Relationship Id="rId14" Type="http://schemas.openxmlformats.org/officeDocument/2006/relationships/image" Target="../media/image183.png"/><Relationship Id="rId17" Type="http://schemas.openxmlformats.org/officeDocument/2006/relationships/image" Target="../media/image188.png"/><Relationship Id="rId16" Type="http://schemas.openxmlformats.org/officeDocument/2006/relationships/image" Target="../media/image189.png"/><Relationship Id="rId19" Type="http://schemas.openxmlformats.org/officeDocument/2006/relationships/image" Target="../media/image192.png"/><Relationship Id="rId18" Type="http://schemas.openxmlformats.org/officeDocument/2006/relationships/image" Target="../media/image1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6.png"/><Relationship Id="rId4" Type="http://schemas.openxmlformats.org/officeDocument/2006/relationships/image" Target="../media/image26.png"/><Relationship Id="rId9"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65.png"/><Relationship Id="rId8" Type="http://schemas.openxmlformats.org/officeDocument/2006/relationships/hyperlink" Target="https://unsplash.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23.png"/><Relationship Id="rId5" Type="http://schemas.openxmlformats.org/officeDocument/2006/relationships/image" Target="../media/image39.png"/><Relationship Id="rId6" Type="http://schemas.openxmlformats.org/officeDocument/2006/relationships/image" Target="../media/image20.png"/><Relationship Id="rId7" Type="http://schemas.openxmlformats.org/officeDocument/2006/relationships/image" Target="../media/image28.png"/><Relationship Id="rId8"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33.pn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image" Target="../media/image37.png"/><Relationship Id="rId8"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6.png"/><Relationship Id="rId4" Type="http://schemas.openxmlformats.org/officeDocument/2006/relationships/image" Target="../media/image38.png"/><Relationship Id="rId9" Type="http://schemas.openxmlformats.org/officeDocument/2006/relationships/image" Target="../media/image75.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52.png"/><Relationship Id="rId5" Type="http://schemas.openxmlformats.org/officeDocument/2006/relationships/image" Target="../media/image1.png"/><Relationship Id="rId6" Type="http://schemas.openxmlformats.org/officeDocument/2006/relationships/image" Target="../media/image25.png"/><Relationship Id="rId7" Type="http://schemas.openxmlformats.org/officeDocument/2006/relationships/image" Target="../media/image102.png"/><Relationship Id="rId8"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44.png"/><Relationship Id="rId5" Type="http://schemas.openxmlformats.org/officeDocument/2006/relationships/image" Target="../media/image15.png"/><Relationship Id="rId6" Type="http://schemas.openxmlformats.org/officeDocument/2006/relationships/image" Target="../media/image45.png"/><Relationship Id="rId7" Type="http://schemas.openxmlformats.org/officeDocument/2006/relationships/image" Target="../media/image95.png"/><Relationship Id="rId8"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15" name="Shape 15"/>
        <p:cNvGrpSpPr/>
        <p:nvPr/>
      </p:nvGrpSpPr>
      <p:grpSpPr>
        <a:xfrm>
          <a:off x="0" y="0"/>
          <a:ext cx="0" cy="0"/>
          <a:chOff x="0" y="0"/>
          <a:chExt cx="0" cy="0"/>
        </a:xfrm>
      </p:grpSpPr>
      <p:pic>
        <p:nvPicPr>
          <p:cNvPr descr=" " id="16" name="Google Shape;16;p1"/>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17" name="Google Shape;17;p1"/>
          <p:cNvPicPr preferRelativeResize="0"/>
          <p:nvPr/>
        </p:nvPicPr>
        <p:blipFill rotWithShape="1">
          <a:blip r:embed="rId4">
            <a:alphaModFix/>
          </a:blip>
          <a:srcRect b="0" l="0" r="0" t="0"/>
          <a:stretch/>
        </p:blipFill>
        <p:spPr>
          <a:xfrm>
            <a:off x="15254607" y="762000"/>
            <a:ext cx="9132441" cy="2413000"/>
          </a:xfrm>
          <a:prstGeom prst="rect">
            <a:avLst/>
          </a:prstGeom>
          <a:noFill/>
          <a:ln>
            <a:noFill/>
          </a:ln>
        </p:spPr>
      </p:pic>
      <p:pic>
        <p:nvPicPr>
          <p:cNvPr descr=" " id="18" name="Google Shape;18;p1"/>
          <p:cNvPicPr preferRelativeResize="0"/>
          <p:nvPr/>
        </p:nvPicPr>
        <p:blipFill rotWithShape="1">
          <a:blip r:embed="rId5">
            <a:alphaModFix/>
          </a:blip>
          <a:srcRect b="0" l="0" r="0" t="0"/>
          <a:stretch/>
        </p:blipFill>
        <p:spPr>
          <a:xfrm>
            <a:off x="0" y="10693400"/>
            <a:ext cx="9157845" cy="2425700"/>
          </a:xfrm>
          <a:prstGeom prst="rect">
            <a:avLst/>
          </a:prstGeom>
          <a:noFill/>
          <a:ln>
            <a:noFill/>
          </a:ln>
        </p:spPr>
      </p:pic>
      <p:sp>
        <p:nvSpPr>
          <p:cNvPr id="19" name="Google Shape;19;p1"/>
          <p:cNvSpPr/>
          <p:nvPr/>
        </p:nvSpPr>
        <p:spPr>
          <a:xfrm>
            <a:off x="4852006" y="4394200"/>
            <a:ext cx="16139484" cy="25865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2800"/>
              <a:buFont typeface="Source Code Pro"/>
              <a:buNone/>
            </a:pPr>
            <a:r>
              <a:rPr b="1" i="0" lang="en-US" sz="12800" u="none" cap="none" strike="noStrike">
                <a:solidFill>
                  <a:srgbClr val="00F0C3"/>
                </a:solidFill>
                <a:latin typeface="Source Code Pro"/>
                <a:ea typeface="Source Code Pro"/>
                <a:cs typeface="Source Code Pro"/>
                <a:sym typeface="Source Code Pro"/>
              </a:rPr>
              <a:t>Machine Learning </a:t>
            </a:r>
            <a:endParaRPr b="0" i="0" sz="12800" u="none" cap="none" strike="noStrike">
              <a:solidFill>
                <a:schemeClr val="dk1"/>
              </a:solidFill>
              <a:latin typeface="Calibri"/>
              <a:ea typeface="Calibri"/>
              <a:cs typeface="Calibri"/>
              <a:sym typeface="Calibri"/>
            </a:endParaRPr>
          </a:p>
        </p:txBody>
      </p:sp>
      <p:sp>
        <p:nvSpPr>
          <p:cNvPr id="20" name="Google Shape;20;p1"/>
          <p:cNvSpPr/>
          <p:nvPr/>
        </p:nvSpPr>
        <p:spPr>
          <a:xfrm>
            <a:off x="4852006" y="6858000"/>
            <a:ext cx="13760053" cy="128693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6400"/>
              <a:buFont typeface="Source Code Pro SemiBold"/>
              <a:buNone/>
            </a:pPr>
            <a:r>
              <a:rPr b="0" i="0" lang="en-US" sz="6400" u="none" cap="none" strike="noStrike">
                <a:solidFill>
                  <a:srgbClr val="FFFFFF"/>
                </a:solidFill>
                <a:latin typeface="Source Code Pro SemiBold"/>
                <a:ea typeface="Source Code Pro SemiBold"/>
                <a:cs typeface="Source Code Pro SemiBold"/>
                <a:sym typeface="Source Code Pro SemiBold"/>
              </a:rPr>
              <a:t>FREE PRESENTATION TEMPLATE</a:t>
            </a:r>
            <a:endParaRPr b="0" i="0" sz="6400" u="none" cap="none" strike="noStrike">
              <a:solidFill>
                <a:schemeClr val="dk1"/>
              </a:solidFill>
              <a:latin typeface="Calibri"/>
              <a:ea typeface="Calibri"/>
              <a:cs typeface="Calibri"/>
              <a:sym typeface="Calibri"/>
            </a:endParaRPr>
          </a:p>
        </p:txBody>
      </p:sp>
      <p:sp>
        <p:nvSpPr>
          <p:cNvPr id="21" name="Google Shape;21;p1"/>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2" name="Google Shape;22;p1"/>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221" name="Shape 221"/>
        <p:cNvGrpSpPr/>
        <p:nvPr/>
      </p:nvGrpSpPr>
      <p:grpSpPr>
        <a:xfrm>
          <a:off x="0" y="0"/>
          <a:ext cx="0" cy="0"/>
          <a:chOff x="0" y="0"/>
          <a:chExt cx="0" cy="0"/>
        </a:xfrm>
      </p:grpSpPr>
      <p:pic>
        <p:nvPicPr>
          <p:cNvPr descr=" " id="222" name="Google Shape;222;p10"/>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223" name="Google Shape;223;p10"/>
          <p:cNvPicPr preferRelativeResize="0"/>
          <p:nvPr/>
        </p:nvPicPr>
        <p:blipFill rotWithShape="1">
          <a:blip r:embed="rId4">
            <a:alphaModFix/>
          </a:blip>
          <a:srcRect b="0" l="0" r="0" t="0"/>
          <a:stretch/>
        </p:blipFill>
        <p:spPr>
          <a:xfrm>
            <a:off x="0" y="1930400"/>
            <a:ext cx="4712289" cy="9848875"/>
          </a:xfrm>
          <a:prstGeom prst="rect">
            <a:avLst/>
          </a:prstGeom>
          <a:noFill/>
          <a:ln>
            <a:noFill/>
          </a:ln>
        </p:spPr>
      </p:pic>
      <p:sp>
        <p:nvSpPr>
          <p:cNvPr id="224" name="Google Shape;224;p10"/>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25" name="Google Shape;225;p10"/>
          <p:cNvPicPr preferRelativeResize="0"/>
          <p:nvPr/>
        </p:nvPicPr>
        <p:blipFill rotWithShape="1">
          <a:blip r:embed="rId5">
            <a:alphaModFix/>
          </a:blip>
          <a:srcRect b="0" l="0" r="0" t="0"/>
          <a:stretch/>
        </p:blipFill>
        <p:spPr>
          <a:xfrm>
            <a:off x="23523340" y="10820400"/>
            <a:ext cx="711289" cy="2590800"/>
          </a:xfrm>
          <a:prstGeom prst="rect">
            <a:avLst/>
          </a:prstGeom>
          <a:noFill/>
          <a:ln>
            <a:noFill/>
          </a:ln>
        </p:spPr>
      </p:pic>
      <p:pic>
        <p:nvPicPr>
          <p:cNvPr descr=" " id="226" name="Google Shape;226;p10"/>
          <p:cNvPicPr preferRelativeResize="0"/>
          <p:nvPr/>
        </p:nvPicPr>
        <p:blipFill rotWithShape="1">
          <a:blip r:embed="rId6">
            <a:alphaModFix/>
          </a:blip>
          <a:srcRect b="0" l="0" r="0" t="0"/>
          <a:stretch/>
        </p:blipFill>
        <p:spPr>
          <a:xfrm>
            <a:off x="1752819" y="1346200"/>
            <a:ext cx="20881410" cy="11010900"/>
          </a:xfrm>
          <a:prstGeom prst="rect">
            <a:avLst/>
          </a:prstGeom>
          <a:noFill/>
          <a:ln>
            <a:noFill/>
          </a:ln>
        </p:spPr>
      </p:pic>
      <p:pic>
        <p:nvPicPr>
          <p:cNvPr descr=" " id="227" name="Google Shape;227;p10"/>
          <p:cNvPicPr preferRelativeResize="0"/>
          <p:nvPr/>
        </p:nvPicPr>
        <p:blipFill rotWithShape="1">
          <a:blip r:embed="rId7">
            <a:alphaModFix/>
          </a:blip>
          <a:srcRect b="0" l="0" r="0" t="0"/>
          <a:stretch/>
        </p:blipFill>
        <p:spPr>
          <a:xfrm>
            <a:off x="1752819" y="1346200"/>
            <a:ext cx="5639505" cy="11010900"/>
          </a:xfrm>
          <a:prstGeom prst="rect">
            <a:avLst/>
          </a:prstGeom>
          <a:noFill/>
          <a:ln>
            <a:noFill/>
          </a:ln>
        </p:spPr>
      </p:pic>
      <p:sp>
        <p:nvSpPr>
          <p:cNvPr id="228" name="Google Shape;228;p10"/>
          <p:cNvSpPr/>
          <p:nvPr/>
        </p:nvSpPr>
        <p:spPr>
          <a:xfrm>
            <a:off x="1752819" y="1346200"/>
            <a:ext cx="5639505" cy="5638800"/>
          </a:xfrm>
          <a:prstGeom prst="roundRect">
            <a:avLst>
              <a:gd fmla="val 7508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p:nvPr/>
        </p:nvSpPr>
        <p:spPr>
          <a:xfrm>
            <a:off x="3658057" y="2247900"/>
            <a:ext cx="2845156" cy="4851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4000"/>
              <a:buFont typeface="Source Code Pro"/>
              <a:buNone/>
            </a:pPr>
            <a:r>
              <a:rPr b="1" i="0" lang="en-US" sz="24000" u="none" cap="none" strike="noStrike">
                <a:solidFill>
                  <a:srgbClr val="00F0C3"/>
                </a:solidFill>
                <a:latin typeface="Source Code Pro"/>
                <a:ea typeface="Source Code Pro"/>
                <a:cs typeface="Source Code Pro"/>
                <a:sym typeface="Source Code Pro"/>
              </a:rPr>
              <a:t>S</a:t>
            </a:r>
            <a:endParaRPr b="0" i="0" sz="24000" u="none" cap="none" strike="noStrike">
              <a:solidFill>
                <a:schemeClr val="dk1"/>
              </a:solidFill>
              <a:latin typeface="Calibri"/>
              <a:ea typeface="Calibri"/>
              <a:cs typeface="Calibri"/>
              <a:sym typeface="Calibri"/>
            </a:endParaRPr>
          </a:p>
        </p:txBody>
      </p:sp>
      <p:sp>
        <p:nvSpPr>
          <p:cNvPr id="230" name="Google Shape;230;p10"/>
          <p:cNvSpPr/>
          <p:nvPr/>
        </p:nvSpPr>
        <p:spPr>
          <a:xfrm>
            <a:off x="2286286" y="7797800"/>
            <a:ext cx="4572572" cy="44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2286286" y="7797800"/>
            <a:ext cx="4572572" cy="22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a:off x="2286286" y="7797800"/>
            <a:ext cx="4572572" cy="229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a:off x="2286286" y="7797800"/>
            <a:ext cx="4724991"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Eclipse</a:t>
            </a:r>
            <a:endParaRPr b="0" i="0" sz="3600" u="none" cap="none" strike="noStrike">
              <a:solidFill>
                <a:schemeClr val="dk1"/>
              </a:solidFill>
              <a:latin typeface="Calibri"/>
              <a:ea typeface="Calibri"/>
              <a:cs typeface="Calibri"/>
              <a:sym typeface="Calibri"/>
            </a:endParaRPr>
          </a:p>
        </p:txBody>
      </p:sp>
      <p:sp>
        <p:nvSpPr>
          <p:cNvPr id="234" name="Google Shape;234;p10"/>
          <p:cNvSpPr/>
          <p:nvPr/>
        </p:nvSpPr>
        <p:spPr>
          <a:xfrm>
            <a:off x="2286286" y="8572500"/>
            <a:ext cx="4708055" cy="165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Rare event causes unpredictable magic.</a:t>
            </a:r>
            <a:endParaRPr b="0" i="0" sz="3200" u="none" cap="none" strike="noStrike">
              <a:solidFill>
                <a:schemeClr val="dk1"/>
              </a:solidFill>
              <a:latin typeface="Calibri"/>
              <a:ea typeface="Calibri"/>
              <a:cs typeface="Calibri"/>
              <a:sym typeface="Calibri"/>
            </a:endParaRPr>
          </a:p>
        </p:txBody>
      </p:sp>
      <p:sp>
        <p:nvSpPr>
          <p:cNvPr id="235" name="Google Shape;235;p10"/>
          <p:cNvSpPr/>
          <p:nvPr/>
        </p:nvSpPr>
        <p:spPr>
          <a:xfrm>
            <a:off x="2286286" y="105029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
          <p:cNvSpPr/>
          <p:nvPr/>
        </p:nvSpPr>
        <p:spPr>
          <a:xfrm>
            <a:off x="2286286" y="105029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a:off x="2286286" y="10502900"/>
            <a:ext cx="4724991"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Quest</a:t>
            </a:r>
            <a:endParaRPr b="0" i="0" sz="3600" u="none" cap="none" strike="noStrike">
              <a:solidFill>
                <a:schemeClr val="dk1"/>
              </a:solidFill>
              <a:latin typeface="Calibri"/>
              <a:ea typeface="Calibri"/>
              <a:cs typeface="Calibri"/>
              <a:sym typeface="Calibri"/>
            </a:endParaRPr>
          </a:p>
        </p:txBody>
      </p:sp>
      <p:sp>
        <p:nvSpPr>
          <p:cNvPr id="238" name="Google Shape;238;p10"/>
          <p:cNvSpPr/>
          <p:nvPr/>
        </p:nvSpPr>
        <p:spPr>
          <a:xfrm>
            <a:off x="2286286" y="11277600"/>
            <a:ext cx="4708055"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Adventurers seek immortal artifact.</a:t>
            </a:r>
            <a:endParaRPr b="0" i="0" sz="3200" u="none" cap="none" strike="noStrike">
              <a:solidFill>
                <a:schemeClr val="dk1"/>
              </a:solidFill>
              <a:latin typeface="Calibri"/>
              <a:ea typeface="Calibri"/>
              <a:cs typeface="Calibri"/>
              <a:sym typeface="Calibri"/>
            </a:endParaRPr>
          </a:p>
        </p:txBody>
      </p:sp>
      <p:pic>
        <p:nvPicPr>
          <p:cNvPr descr=" " id="239" name="Google Shape;239;p10"/>
          <p:cNvPicPr preferRelativeResize="0"/>
          <p:nvPr/>
        </p:nvPicPr>
        <p:blipFill rotWithShape="1">
          <a:blip r:embed="rId7">
            <a:alphaModFix/>
          </a:blip>
          <a:srcRect b="0" l="0" r="0" t="0"/>
          <a:stretch/>
        </p:blipFill>
        <p:spPr>
          <a:xfrm>
            <a:off x="6833454" y="1346200"/>
            <a:ext cx="5639505" cy="11010900"/>
          </a:xfrm>
          <a:prstGeom prst="rect">
            <a:avLst/>
          </a:prstGeom>
          <a:noFill/>
          <a:ln>
            <a:noFill/>
          </a:ln>
        </p:spPr>
      </p:pic>
      <p:sp>
        <p:nvSpPr>
          <p:cNvPr id="240" name="Google Shape;240;p10"/>
          <p:cNvSpPr/>
          <p:nvPr/>
        </p:nvSpPr>
        <p:spPr>
          <a:xfrm>
            <a:off x="6833454" y="1346200"/>
            <a:ext cx="5639505" cy="5638800"/>
          </a:xfrm>
          <a:prstGeom prst="roundRect">
            <a:avLst>
              <a:gd fmla="val 75081" name="adj"/>
            </a:avLst>
          </a:prstGeom>
          <a:solidFill>
            <a:srgbClr val="00F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
          <p:cNvSpPr/>
          <p:nvPr/>
        </p:nvSpPr>
        <p:spPr>
          <a:xfrm>
            <a:off x="8738692" y="2247900"/>
            <a:ext cx="2845156" cy="4851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0"/>
              <a:buFont typeface="Source Code Pro"/>
              <a:buNone/>
            </a:pPr>
            <a:r>
              <a:rPr b="1" i="0" lang="en-US" sz="24000" u="none" cap="none" strike="noStrike">
                <a:solidFill>
                  <a:srgbClr val="FFFFFF"/>
                </a:solidFill>
                <a:latin typeface="Source Code Pro"/>
                <a:ea typeface="Source Code Pro"/>
                <a:cs typeface="Source Code Pro"/>
                <a:sym typeface="Source Code Pro"/>
              </a:rPr>
              <a:t>W</a:t>
            </a:r>
            <a:endParaRPr b="0" i="0" sz="24000" u="none" cap="none" strike="noStrike">
              <a:solidFill>
                <a:schemeClr val="dk1"/>
              </a:solidFill>
              <a:latin typeface="Calibri"/>
              <a:ea typeface="Calibri"/>
              <a:cs typeface="Calibri"/>
              <a:sym typeface="Calibri"/>
            </a:endParaRPr>
          </a:p>
        </p:txBody>
      </p:sp>
      <p:sp>
        <p:nvSpPr>
          <p:cNvPr id="242" name="Google Shape;242;p10"/>
          <p:cNvSpPr/>
          <p:nvPr/>
        </p:nvSpPr>
        <p:spPr>
          <a:xfrm>
            <a:off x="7366921" y="8051800"/>
            <a:ext cx="4572572" cy="398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p:nvPr/>
        </p:nvSpPr>
        <p:spPr>
          <a:xfrm>
            <a:off x="7366921" y="80518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7366921" y="80518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7366921" y="8051800"/>
            <a:ext cx="4724991"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Obtain</a:t>
            </a:r>
            <a:endParaRPr b="0" i="0" sz="3600" u="none" cap="none" strike="noStrike">
              <a:solidFill>
                <a:schemeClr val="dk1"/>
              </a:solidFill>
              <a:latin typeface="Calibri"/>
              <a:ea typeface="Calibri"/>
              <a:cs typeface="Calibri"/>
              <a:sym typeface="Calibri"/>
            </a:endParaRPr>
          </a:p>
        </p:txBody>
      </p:sp>
      <p:sp>
        <p:nvSpPr>
          <p:cNvPr id="246" name="Google Shape;246;p10"/>
          <p:cNvSpPr/>
          <p:nvPr/>
        </p:nvSpPr>
        <p:spPr>
          <a:xfrm>
            <a:off x="7366921" y="8826500"/>
            <a:ext cx="4708055"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Humans acquire Crystal </a:t>
            </a:r>
            <a:endParaRPr b="0" i="0" sz="3200" u="none" cap="none" strike="noStrike">
              <a:solidFill>
                <a:schemeClr val="dk1"/>
              </a:solidFill>
              <a:latin typeface="Calibri"/>
              <a:ea typeface="Calibri"/>
              <a:cs typeface="Calibri"/>
              <a:sym typeface="Calibri"/>
            </a:endParaRPr>
          </a:p>
        </p:txBody>
      </p:sp>
      <p:sp>
        <p:nvSpPr>
          <p:cNvPr id="247" name="Google Shape;247;p10"/>
          <p:cNvSpPr/>
          <p:nvPr/>
        </p:nvSpPr>
        <p:spPr>
          <a:xfrm>
            <a:off x="7366921" y="102489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7366921" y="102489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7366921" y="10248900"/>
            <a:ext cx="4724991"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Foundation</a:t>
            </a:r>
            <a:endParaRPr b="0" i="0" sz="3600" u="none" cap="none" strike="noStrike">
              <a:solidFill>
                <a:schemeClr val="dk1"/>
              </a:solidFill>
              <a:latin typeface="Calibri"/>
              <a:ea typeface="Calibri"/>
              <a:cs typeface="Calibri"/>
              <a:sym typeface="Calibri"/>
            </a:endParaRPr>
          </a:p>
        </p:txBody>
      </p:sp>
      <p:sp>
        <p:nvSpPr>
          <p:cNvPr id="250" name="Google Shape;250;p10"/>
          <p:cNvSpPr/>
          <p:nvPr/>
        </p:nvSpPr>
        <p:spPr>
          <a:xfrm>
            <a:off x="7366921" y="11023600"/>
            <a:ext cx="4708055"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Shimmering City established</a:t>
            </a:r>
            <a:endParaRPr b="0" i="0" sz="3200" u="none" cap="none" strike="noStrike">
              <a:solidFill>
                <a:schemeClr val="dk1"/>
              </a:solidFill>
              <a:latin typeface="Calibri"/>
              <a:ea typeface="Calibri"/>
              <a:cs typeface="Calibri"/>
              <a:sym typeface="Calibri"/>
            </a:endParaRPr>
          </a:p>
        </p:txBody>
      </p:sp>
      <p:pic>
        <p:nvPicPr>
          <p:cNvPr descr=" " id="251" name="Google Shape;251;p10"/>
          <p:cNvPicPr preferRelativeResize="0"/>
          <p:nvPr/>
        </p:nvPicPr>
        <p:blipFill rotWithShape="1">
          <a:blip r:embed="rId7">
            <a:alphaModFix/>
          </a:blip>
          <a:srcRect b="0" l="0" r="0" t="0"/>
          <a:stretch/>
        </p:blipFill>
        <p:spPr>
          <a:xfrm>
            <a:off x="11914089" y="1346200"/>
            <a:ext cx="5639505" cy="11010900"/>
          </a:xfrm>
          <a:prstGeom prst="rect">
            <a:avLst/>
          </a:prstGeom>
          <a:noFill/>
          <a:ln>
            <a:noFill/>
          </a:ln>
        </p:spPr>
      </p:pic>
      <p:sp>
        <p:nvSpPr>
          <p:cNvPr id="252" name="Google Shape;252;p10"/>
          <p:cNvSpPr/>
          <p:nvPr/>
        </p:nvSpPr>
        <p:spPr>
          <a:xfrm>
            <a:off x="11914089" y="1346200"/>
            <a:ext cx="5639505" cy="5638800"/>
          </a:xfrm>
          <a:prstGeom prst="roundRect">
            <a:avLst>
              <a:gd fmla="val 7508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13819327" y="2247900"/>
            <a:ext cx="2845156" cy="4851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4000"/>
              <a:buFont typeface="Source Code Pro"/>
              <a:buNone/>
            </a:pPr>
            <a:r>
              <a:rPr b="1" i="0" lang="en-US" sz="24000" u="none" cap="none" strike="noStrike">
                <a:solidFill>
                  <a:srgbClr val="00F0C3"/>
                </a:solidFill>
                <a:latin typeface="Source Code Pro"/>
                <a:ea typeface="Source Code Pro"/>
                <a:cs typeface="Source Code Pro"/>
                <a:sym typeface="Source Code Pro"/>
              </a:rPr>
              <a:t>O</a:t>
            </a:r>
            <a:endParaRPr b="0" i="0" sz="24000" u="none" cap="none" strike="noStrike">
              <a:solidFill>
                <a:schemeClr val="dk1"/>
              </a:solidFill>
              <a:latin typeface="Calibri"/>
              <a:ea typeface="Calibri"/>
              <a:cs typeface="Calibri"/>
              <a:sym typeface="Calibri"/>
            </a:endParaRPr>
          </a:p>
        </p:txBody>
      </p:sp>
      <p:sp>
        <p:nvSpPr>
          <p:cNvPr id="254" name="Google Shape;254;p10"/>
          <p:cNvSpPr/>
          <p:nvPr/>
        </p:nvSpPr>
        <p:spPr>
          <a:xfrm>
            <a:off x="12447556" y="8051800"/>
            <a:ext cx="4572572" cy="398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12447556" y="80518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12447556" y="80518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12447556" y="8051800"/>
            <a:ext cx="4724991"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War</a:t>
            </a:r>
            <a:endParaRPr b="0" i="0" sz="3600" u="none" cap="none" strike="noStrike">
              <a:solidFill>
                <a:schemeClr val="dk1"/>
              </a:solidFill>
              <a:latin typeface="Calibri"/>
              <a:ea typeface="Calibri"/>
              <a:cs typeface="Calibri"/>
              <a:sym typeface="Calibri"/>
            </a:endParaRPr>
          </a:p>
        </p:txBody>
      </p:sp>
      <p:sp>
        <p:nvSpPr>
          <p:cNvPr id="258" name="Google Shape;258;p10"/>
          <p:cNvSpPr/>
          <p:nvPr/>
        </p:nvSpPr>
        <p:spPr>
          <a:xfrm>
            <a:off x="12447556" y="8826500"/>
            <a:ext cx="4708055"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Kingdoms clash in conflict.</a:t>
            </a:r>
            <a:endParaRPr b="0" i="0" sz="3200" u="none" cap="none" strike="noStrike">
              <a:solidFill>
                <a:schemeClr val="dk1"/>
              </a:solidFill>
              <a:latin typeface="Calibri"/>
              <a:ea typeface="Calibri"/>
              <a:cs typeface="Calibri"/>
              <a:sym typeface="Calibri"/>
            </a:endParaRPr>
          </a:p>
        </p:txBody>
      </p:sp>
      <p:sp>
        <p:nvSpPr>
          <p:cNvPr id="259" name="Google Shape;259;p10"/>
          <p:cNvSpPr/>
          <p:nvPr/>
        </p:nvSpPr>
        <p:spPr>
          <a:xfrm>
            <a:off x="12447556" y="102489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12447556" y="102489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12447556" y="10248900"/>
            <a:ext cx="4724991"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Transformation</a:t>
            </a:r>
            <a:endParaRPr b="0" i="0" sz="3600" u="none" cap="none" strike="noStrike">
              <a:solidFill>
                <a:schemeClr val="dk1"/>
              </a:solidFill>
              <a:latin typeface="Calibri"/>
              <a:ea typeface="Calibri"/>
              <a:cs typeface="Calibri"/>
              <a:sym typeface="Calibri"/>
            </a:endParaRPr>
          </a:p>
        </p:txBody>
      </p:sp>
      <p:sp>
        <p:nvSpPr>
          <p:cNvPr id="262" name="Google Shape;262;p10"/>
          <p:cNvSpPr/>
          <p:nvPr/>
        </p:nvSpPr>
        <p:spPr>
          <a:xfrm>
            <a:off x="12447556" y="11023600"/>
            <a:ext cx="4708055"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Peasant discovers magical powers.</a:t>
            </a:r>
            <a:endParaRPr b="0" i="0" sz="3200" u="none" cap="none" strike="noStrike">
              <a:solidFill>
                <a:schemeClr val="dk1"/>
              </a:solidFill>
              <a:latin typeface="Calibri"/>
              <a:ea typeface="Calibri"/>
              <a:cs typeface="Calibri"/>
              <a:sym typeface="Calibri"/>
            </a:endParaRPr>
          </a:p>
        </p:txBody>
      </p:sp>
      <p:pic>
        <p:nvPicPr>
          <p:cNvPr descr=" " id="263" name="Google Shape;263;p10"/>
          <p:cNvPicPr preferRelativeResize="0"/>
          <p:nvPr/>
        </p:nvPicPr>
        <p:blipFill rotWithShape="1">
          <a:blip r:embed="rId7">
            <a:alphaModFix/>
          </a:blip>
          <a:srcRect b="0" l="0" r="0" t="0"/>
          <a:stretch/>
        </p:blipFill>
        <p:spPr>
          <a:xfrm>
            <a:off x="16994724" y="1346200"/>
            <a:ext cx="5639505" cy="11010900"/>
          </a:xfrm>
          <a:prstGeom prst="rect">
            <a:avLst/>
          </a:prstGeom>
          <a:noFill/>
          <a:ln>
            <a:noFill/>
          </a:ln>
        </p:spPr>
      </p:pic>
      <p:sp>
        <p:nvSpPr>
          <p:cNvPr id="264" name="Google Shape;264;p10"/>
          <p:cNvSpPr/>
          <p:nvPr/>
        </p:nvSpPr>
        <p:spPr>
          <a:xfrm>
            <a:off x="16994724" y="1346200"/>
            <a:ext cx="5639505" cy="5638800"/>
          </a:xfrm>
          <a:prstGeom prst="roundRect">
            <a:avLst>
              <a:gd fmla="val 75081" name="adj"/>
            </a:avLst>
          </a:prstGeom>
          <a:solidFill>
            <a:srgbClr val="00F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18899962" y="2247900"/>
            <a:ext cx="2845156" cy="4851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24000"/>
              <a:buFont typeface="Source Code Pro"/>
              <a:buNone/>
            </a:pPr>
            <a:r>
              <a:rPr b="1" i="0" lang="en-US" sz="24000" u="none" cap="none" strike="noStrike">
                <a:solidFill>
                  <a:srgbClr val="FFFFFF"/>
                </a:solidFill>
                <a:latin typeface="Source Code Pro"/>
                <a:ea typeface="Source Code Pro"/>
                <a:cs typeface="Source Code Pro"/>
                <a:sym typeface="Source Code Pro"/>
              </a:rPr>
              <a:t>T</a:t>
            </a:r>
            <a:endParaRPr b="0" i="0" sz="24000" u="none" cap="none" strike="noStrike">
              <a:solidFill>
                <a:schemeClr val="dk1"/>
              </a:solidFill>
              <a:latin typeface="Calibri"/>
              <a:ea typeface="Calibri"/>
              <a:cs typeface="Calibri"/>
              <a:sym typeface="Calibri"/>
            </a:endParaRPr>
          </a:p>
        </p:txBody>
      </p:sp>
      <p:sp>
        <p:nvSpPr>
          <p:cNvPr id="266" name="Google Shape;266;p10"/>
          <p:cNvSpPr/>
          <p:nvPr/>
        </p:nvSpPr>
        <p:spPr>
          <a:xfrm>
            <a:off x="17528191" y="8051800"/>
            <a:ext cx="4572572" cy="398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17528191" y="80518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17528191" y="80518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17528191" y="8051800"/>
            <a:ext cx="4724991"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Invasion</a:t>
            </a:r>
            <a:endParaRPr b="0" i="0" sz="3600" u="none" cap="none" strike="noStrike">
              <a:solidFill>
                <a:schemeClr val="dk1"/>
              </a:solidFill>
              <a:latin typeface="Calibri"/>
              <a:ea typeface="Calibri"/>
              <a:cs typeface="Calibri"/>
              <a:sym typeface="Calibri"/>
            </a:endParaRPr>
          </a:p>
        </p:txBody>
      </p:sp>
      <p:sp>
        <p:nvSpPr>
          <p:cNvPr id="270" name="Google Shape;270;p10"/>
          <p:cNvSpPr/>
          <p:nvPr/>
        </p:nvSpPr>
        <p:spPr>
          <a:xfrm>
            <a:off x="17528191" y="8826500"/>
            <a:ext cx="4708055"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Kingdom attacked by monsters.</a:t>
            </a:r>
            <a:endParaRPr b="0" i="0" sz="3200" u="none" cap="none" strike="noStrike">
              <a:solidFill>
                <a:schemeClr val="dk1"/>
              </a:solidFill>
              <a:latin typeface="Calibri"/>
              <a:ea typeface="Calibri"/>
              <a:cs typeface="Calibri"/>
              <a:sym typeface="Calibri"/>
            </a:endParaRPr>
          </a:p>
        </p:txBody>
      </p:sp>
      <p:sp>
        <p:nvSpPr>
          <p:cNvPr id="271" name="Google Shape;271;p10"/>
          <p:cNvSpPr/>
          <p:nvPr/>
        </p:nvSpPr>
        <p:spPr>
          <a:xfrm>
            <a:off x="17528191" y="102489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7528191" y="10248900"/>
            <a:ext cx="4572572" cy="17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7528191" y="10248900"/>
            <a:ext cx="4724991"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Betrayal</a:t>
            </a:r>
            <a:endParaRPr b="0" i="0" sz="3600" u="none" cap="none" strike="noStrike">
              <a:solidFill>
                <a:schemeClr val="dk1"/>
              </a:solidFill>
              <a:latin typeface="Calibri"/>
              <a:ea typeface="Calibri"/>
              <a:cs typeface="Calibri"/>
              <a:sym typeface="Calibri"/>
            </a:endParaRPr>
          </a:p>
        </p:txBody>
      </p:sp>
      <p:sp>
        <p:nvSpPr>
          <p:cNvPr id="274" name="Google Shape;274;p10"/>
          <p:cNvSpPr/>
          <p:nvPr/>
        </p:nvSpPr>
        <p:spPr>
          <a:xfrm>
            <a:off x="17528191" y="11023600"/>
            <a:ext cx="4708055"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Queen's advisor revealed as spy.</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279" name="Shape 279"/>
        <p:cNvGrpSpPr/>
        <p:nvPr/>
      </p:nvGrpSpPr>
      <p:grpSpPr>
        <a:xfrm>
          <a:off x="0" y="0"/>
          <a:ext cx="0" cy="0"/>
          <a:chOff x="0" y="0"/>
          <a:chExt cx="0" cy="0"/>
        </a:xfrm>
      </p:grpSpPr>
      <p:pic>
        <p:nvPicPr>
          <p:cNvPr descr=" " id="280" name="Google Shape;280;p11"/>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281" name="Google Shape;281;p11"/>
          <p:cNvPicPr preferRelativeResize="0"/>
          <p:nvPr/>
        </p:nvPicPr>
        <p:blipFill rotWithShape="1">
          <a:blip r:embed="rId4">
            <a:alphaModFix/>
          </a:blip>
          <a:srcRect b="0" l="0" r="0" t="0"/>
          <a:stretch/>
        </p:blipFill>
        <p:spPr>
          <a:xfrm>
            <a:off x="15254607" y="762000"/>
            <a:ext cx="9132441" cy="2413000"/>
          </a:xfrm>
          <a:prstGeom prst="rect">
            <a:avLst/>
          </a:prstGeom>
          <a:noFill/>
          <a:ln>
            <a:noFill/>
          </a:ln>
        </p:spPr>
      </p:pic>
      <p:pic>
        <p:nvPicPr>
          <p:cNvPr descr=" " id="282" name="Google Shape;282;p11"/>
          <p:cNvPicPr preferRelativeResize="0"/>
          <p:nvPr/>
        </p:nvPicPr>
        <p:blipFill rotWithShape="1">
          <a:blip r:embed="rId5">
            <a:alphaModFix/>
          </a:blip>
          <a:srcRect b="0" l="0" r="0" t="0"/>
          <a:stretch/>
        </p:blipFill>
        <p:spPr>
          <a:xfrm>
            <a:off x="0" y="10693400"/>
            <a:ext cx="9157845" cy="2425700"/>
          </a:xfrm>
          <a:prstGeom prst="rect">
            <a:avLst/>
          </a:prstGeom>
          <a:noFill/>
          <a:ln>
            <a:noFill/>
          </a:ln>
        </p:spPr>
      </p:pic>
      <p:sp>
        <p:nvSpPr>
          <p:cNvPr id="283" name="Google Shape;283;p11"/>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84" name="Google Shape;284;p11"/>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pic>
        <p:nvPicPr>
          <p:cNvPr descr=" " id="285" name="Google Shape;285;p11"/>
          <p:cNvPicPr preferRelativeResize="0"/>
          <p:nvPr/>
        </p:nvPicPr>
        <p:blipFill rotWithShape="1">
          <a:blip r:embed="rId7">
            <a:alphaModFix/>
          </a:blip>
          <a:srcRect b="0" l="0" r="0" t="0"/>
          <a:stretch/>
        </p:blipFill>
        <p:spPr>
          <a:xfrm>
            <a:off x="6490511" y="1257300"/>
            <a:ext cx="6084060" cy="12369800"/>
          </a:xfrm>
          <a:prstGeom prst="rect">
            <a:avLst/>
          </a:prstGeom>
          <a:noFill/>
          <a:ln>
            <a:noFill/>
          </a:ln>
        </p:spPr>
      </p:pic>
      <p:pic>
        <p:nvPicPr>
          <p:cNvPr descr=" " id="286" name="Google Shape;286;p11"/>
          <p:cNvPicPr preferRelativeResize="0"/>
          <p:nvPr/>
        </p:nvPicPr>
        <p:blipFill rotWithShape="1">
          <a:blip r:embed="rId8">
            <a:alphaModFix/>
          </a:blip>
          <a:srcRect b="0" l="0" r="0" t="0"/>
          <a:stretch/>
        </p:blipFill>
        <p:spPr>
          <a:xfrm>
            <a:off x="0" y="1257300"/>
            <a:ext cx="6084060" cy="12369800"/>
          </a:xfrm>
          <a:prstGeom prst="rect">
            <a:avLst/>
          </a:prstGeom>
          <a:noFill/>
          <a:ln>
            <a:noFill/>
          </a:ln>
        </p:spPr>
      </p:pic>
      <p:sp>
        <p:nvSpPr>
          <p:cNvPr id="287" name="Google Shape;287;p11"/>
          <p:cNvSpPr/>
          <p:nvPr/>
        </p:nvSpPr>
        <p:spPr>
          <a:xfrm>
            <a:off x="13882835" y="3238500"/>
            <a:ext cx="10690503" cy="16213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8000"/>
              <a:buFont typeface="Source Code Pro"/>
              <a:buNone/>
            </a:pPr>
            <a:r>
              <a:rPr b="1" i="0" lang="en-US" sz="8000" u="none" cap="none" strike="noStrike">
                <a:solidFill>
                  <a:srgbClr val="FFFFFF"/>
                </a:solidFill>
                <a:latin typeface="Source Code Pro"/>
                <a:ea typeface="Source Code Pro"/>
                <a:cs typeface="Source Code Pro"/>
                <a:sym typeface="Source Code Pro"/>
              </a:rPr>
              <a:t>Some Data</a:t>
            </a:r>
            <a:endParaRPr b="0" i="0" sz="8000" u="none" cap="none" strike="noStrike">
              <a:solidFill>
                <a:schemeClr val="dk1"/>
              </a:solidFill>
              <a:latin typeface="Calibri"/>
              <a:ea typeface="Calibri"/>
              <a:cs typeface="Calibri"/>
              <a:sym typeface="Calibri"/>
            </a:endParaRPr>
          </a:p>
        </p:txBody>
      </p:sp>
      <p:sp>
        <p:nvSpPr>
          <p:cNvPr id="288" name="Google Shape;288;p11"/>
          <p:cNvSpPr/>
          <p:nvPr/>
        </p:nvSpPr>
        <p:spPr>
          <a:xfrm>
            <a:off x="13730416" y="6121400"/>
            <a:ext cx="8573572" cy="68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13730416" y="6121400"/>
            <a:ext cx="8573572" cy="16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13730416" y="6324600"/>
            <a:ext cx="1829029" cy="12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13730416" y="6324600"/>
            <a:ext cx="2167738" cy="16213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75%</a:t>
            </a:r>
            <a:endParaRPr b="0" i="0" sz="8000" u="none" cap="none" strike="noStrike">
              <a:solidFill>
                <a:schemeClr val="dk1"/>
              </a:solidFill>
              <a:latin typeface="Calibri"/>
              <a:ea typeface="Calibri"/>
              <a:cs typeface="Calibri"/>
              <a:sym typeface="Calibri"/>
            </a:endParaRPr>
          </a:p>
        </p:txBody>
      </p:sp>
      <p:sp>
        <p:nvSpPr>
          <p:cNvPr id="292" name="Google Shape;292;p11"/>
          <p:cNvSpPr/>
          <p:nvPr/>
        </p:nvSpPr>
        <p:spPr>
          <a:xfrm>
            <a:off x="15762670" y="6121400"/>
            <a:ext cx="6541318" cy="16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15762670" y="6121400"/>
            <a:ext cx="6693737"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Enchanted Creatures</a:t>
            </a:r>
            <a:endParaRPr b="0" i="0" sz="3600" u="none" cap="none" strike="noStrike">
              <a:solidFill>
                <a:schemeClr val="dk1"/>
              </a:solidFill>
              <a:latin typeface="Calibri"/>
              <a:ea typeface="Calibri"/>
              <a:cs typeface="Calibri"/>
              <a:sym typeface="Calibri"/>
            </a:endParaRPr>
          </a:p>
        </p:txBody>
      </p:sp>
      <p:sp>
        <p:nvSpPr>
          <p:cNvPr id="294" name="Google Shape;294;p11"/>
          <p:cNvSpPr/>
          <p:nvPr/>
        </p:nvSpPr>
        <p:spPr>
          <a:xfrm>
            <a:off x="15762670" y="6794500"/>
            <a:ext cx="6676801"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possess the ability to cast spells.</a:t>
            </a:r>
            <a:endParaRPr b="0" i="0" sz="3200" u="none" cap="none" strike="noStrike">
              <a:solidFill>
                <a:schemeClr val="dk1"/>
              </a:solidFill>
              <a:latin typeface="Calibri"/>
              <a:ea typeface="Calibri"/>
              <a:cs typeface="Calibri"/>
              <a:sym typeface="Calibri"/>
            </a:endParaRPr>
          </a:p>
        </p:txBody>
      </p:sp>
      <p:sp>
        <p:nvSpPr>
          <p:cNvPr id="295" name="Google Shape;295;p11"/>
          <p:cNvSpPr/>
          <p:nvPr/>
        </p:nvSpPr>
        <p:spPr>
          <a:xfrm>
            <a:off x="13730416" y="8420100"/>
            <a:ext cx="8573572" cy="22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13730416" y="8909050"/>
            <a:ext cx="1829029" cy="12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13730416" y="8909050"/>
            <a:ext cx="2167738" cy="16213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60%</a:t>
            </a:r>
            <a:endParaRPr b="0" i="0" sz="8000" u="none" cap="none" strike="noStrike">
              <a:solidFill>
                <a:schemeClr val="dk1"/>
              </a:solidFill>
              <a:latin typeface="Calibri"/>
              <a:ea typeface="Calibri"/>
              <a:cs typeface="Calibri"/>
              <a:sym typeface="Calibri"/>
            </a:endParaRPr>
          </a:p>
        </p:txBody>
      </p:sp>
      <p:sp>
        <p:nvSpPr>
          <p:cNvPr id="298" name="Google Shape;298;p11"/>
          <p:cNvSpPr/>
          <p:nvPr/>
        </p:nvSpPr>
        <p:spPr>
          <a:xfrm>
            <a:off x="15762670" y="8420100"/>
            <a:ext cx="6541318" cy="226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15762670" y="8420100"/>
            <a:ext cx="6693737" cy="129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Magic-Wielding Individuals</a:t>
            </a:r>
            <a:endParaRPr b="0" i="0" sz="3600" u="none" cap="none" strike="noStrike">
              <a:solidFill>
                <a:schemeClr val="dk1"/>
              </a:solidFill>
              <a:latin typeface="Calibri"/>
              <a:ea typeface="Calibri"/>
              <a:cs typeface="Calibri"/>
              <a:sym typeface="Calibri"/>
            </a:endParaRPr>
          </a:p>
        </p:txBody>
      </p:sp>
      <p:sp>
        <p:nvSpPr>
          <p:cNvPr id="300" name="Google Shape;300;p11"/>
          <p:cNvSpPr/>
          <p:nvPr/>
        </p:nvSpPr>
        <p:spPr>
          <a:xfrm>
            <a:off x="15762670" y="9664700"/>
            <a:ext cx="6676801"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practice the art of illusions.</a:t>
            </a:r>
            <a:endParaRPr b="0" i="0" sz="3200" u="none" cap="none" strike="noStrike">
              <a:solidFill>
                <a:schemeClr val="dk1"/>
              </a:solidFill>
              <a:latin typeface="Calibri"/>
              <a:ea typeface="Calibri"/>
              <a:cs typeface="Calibri"/>
              <a:sym typeface="Calibri"/>
            </a:endParaRPr>
          </a:p>
        </p:txBody>
      </p:sp>
      <p:sp>
        <p:nvSpPr>
          <p:cNvPr id="301" name="Google Shape;301;p11"/>
          <p:cNvSpPr/>
          <p:nvPr/>
        </p:nvSpPr>
        <p:spPr>
          <a:xfrm>
            <a:off x="13730416" y="11290300"/>
            <a:ext cx="8573572" cy="16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13730416" y="11493500"/>
            <a:ext cx="1829029" cy="12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13730416" y="11493500"/>
            <a:ext cx="2167738" cy="16213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90%</a:t>
            </a:r>
            <a:endParaRPr b="0" i="0" sz="8000" u="none" cap="none" strike="noStrike">
              <a:solidFill>
                <a:schemeClr val="dk1"/>
              </a:solidFill>
              <a:latin typeface="Calibri"/>
              <a:ea typeface="Calibri"/>
              <a:cs typeface="Calibri"/>
              <a:sym typeface="Calibri"/>
            </a:endParaRPr>
          </a:p>
        </p:txBody>
      </p:sp>
      <p:sp>
        <p:nvSpPr>
          <p:cNvPr id="304" name="Google Shape;304;p11"/>
          <p:cNvSpPr/>
          <p:nvPr/>
        </p:nvSpPr>
        <p:spPr>
          <a:xfrm>
            <a:off x="15762670" y="11290300"/>
            <a:ext cx="6541318" cy="16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15762670" y="11290300"/>
            <a:ext cx="6693737"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Spells Cast</a:t>
            </a:r>
            <a:endParaRPr b="0" i="0" sz="3600" u="none" cap="none" strike="noStrike">
              <a:solidFill>
                <a:schemeClr val="dk1"/>
              </a:solidFill>
              <a:latin typeface="Calibri"/>
              <a:ea typeface="Calibri"/>
              <a:cs typeface="Calibri"/>
              <a:sym typeface="Calibri"/>
            </a:endParaRPr>
          </a:p>
        </p:txBody>
      </p:sp>
      <p:sp>
        <p:nvSpPr>
          <p:cNvPr id="306" name="Google Shape;306;p11"/>
          <p:cNvSpPr/>
          <p:nvPr/>
        </p:nvSpPr>
        <p:spPr>
          <a:xfrm>
            <a:off x="15762670" y="11963400"/>
            <a:ext cx="6676801"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are dark magic, foretelling danger.</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311" name="Shape 311"/>
        <p:cNvGrpSpPr/>
        <p:nvPr/>
      </p:nvGrpSpPr>
      <p:grpSpPr>
        <a:xfrm>
          <a:off x="0" y="0"/>
          <a:ext cx="0" cy="0"/>
          <a:chOff x="0" y="0"/>
          <a:chExt cx="0" cy="0"/>
        </a:xfrm>
      </p:grpSpPr>
      <p:pic>
        <p:nvPicPr>
          <p:cNvPr descr=" " id="312" name="Google Shape;312;p12"/>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313" name="Google Shape;313;p12"/>
          <p:cNvPicPr preferRelativeResize="0"/>
          <p:nvPr/>
        </p:nvPicPr>
        <p:blipFill rotWithShape="1">
          <a:blip r:embed="rId4">
            <a:alphaModFix/>
          </a:blip>
          <a:srcRect b="0" l="0" r="0" t="0"/>
          <a:stretch/>
        </p:blipFill>
        <p:spPr>
          <a:xfrm>
            <a:off x="2768946" y="0"/>
            <a:ext cx="3556410" cy="7458038"/>
          </a:xfrm>
          <a:prstGeom prst="rect">
            <a:avLst/>
          </a:prstGeom>
          <a:noFill/>
          <a:ln>
            <a:noFill/>
          </a:ln>
        </p:spPr>
      </p:pic>
      <p:pic>
        <p:nvPicPr>
          <p:cNvPr descr=" " id="314" name="Google Shape;314;p12"/>
          <p:cNvPicPr preferRelativeResize="0"/>
          <p:nvPr/>
        </p:nvPicPr>
        <p:blipFill rotWithShape="1">
          <a:blip r:embed="rId5">
            <a:alphaModFix/>
          </a:blip>
          <a:srcRect b="0" l="0" r="0" t="0"/>
          <a:stretch/>
        </p:blipFill>
        <p:spPr>
          <a:xfrm>
            <a:off x="0" y="10515600"/>
            <a:ext cx="1181248" cy="2590800"/>
          </a:xfrm>
          <a:prstGeom prst="rect">
            <a:avLst/>
          </a:prstGeom>
          <a:noFill/>
          <a:ln>
            <a:noFill/>
          </a:ln>
        </p:spPr>
      </p:pic>
      <p:pic>
        <p:nvPicPr>
          <p:cNvPr descr=" " id="315" name="Google Shape;315;p12"/>
          <p:cNvPicPr preferRelativeResize="0"/>
          <p:nvPr/>
        </p:nvPicPr>
        <p:blipFill rotWithShape="1">
          <a:blip r:embed="rId6">
            <a:alphaModFix/>
          </a:blip>
          <a:srcRect b="0" l="0" r="0" t="0"/>
          <a:stretch/>
        </p:blipFill>
        <p:spPr>
          <a:xfrm>
            <a:off x="20309838" y="7454900"/>
            <a:ext cx="1114189" cy="4949428"/>
          </a:xfrm>
          <a:prstGeom prst="rect">
            <a:avLst/>
          </a:prstGeom>
          <a:noFill/>
          <a:ln>
            <a:noFill/>
          </a:ln>
        </p:spPr>
      </p:pic>
      <p:pic>
        <p:nvPicPr>
          <p:cNvPr descr=" " id="316" name="Google Shape;316;p12"/>
          <p:cNvPicPr preferRelativeResize="0"/>
          <p:nvPr/>
        </p:nvPicPr>
        <p:blipFill rotWithShape="1">
          <a:blip r:embed="rId7">
            <a:alphaModFix/>
          </a:blip>
          <a:srcRect b="0" l="0" r="0" t="0"/>
          <a:stretch/>
        </p:blipFill>
        <p:spPr>
          <a:xfrm>
            <a:off x="16473959" y="1473200"/>
            <a:ext cx="4949433" cy="1114053"/>
          </a:xfrm>
          <a:prstGeom prst="rect">
            <a:avLst/>
          </a:prstGeom>
          <a:noFill/>
          <a:ln>
            <a:noFill/>
          </a:ln>
        </p:spPr>
      </p:pic>
      <p:sp>
        <p:nvSpPr>
          <p:cNvPr id="317" name="Google Shape;317;p12"/>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18" name="Google Shape;318;p12"/>
          <p:cNvPicPr preferRelativeResize="0"/>
          <p:nvPr/>
        </p:nvPicPr>
        <p:blipFill rotWithShape="1">
          <a:blip r:embed="rId8">
            <a:alphaModFix/>
          </a:blip>
          <a:srcRect b="0" l="0" r="0" t="0"/>
          <a:stretch/>
        </p:blipFill>
        <p:spPr>
          <a:xfrm>
            <a:off x="23523340" y="10820400"/>
            <a:ext cx="711289" cy="2590800"/>
          </a:xfrm>
          <a:prstGeom prst="rect">
            <a:avLst/>
          </a:prstGeom>
          <a:noFill/>
          <a:ln>
            <a:noFill/>
          </a:ln>
        </p:spPr>
      </p:pic>
      <p:sp>
        <p:nvSpPr>
          <p:cNvPr id="319" name="Google Shape;319;p12"/>
          <p:cNvSpPr/>
          <p:nvPr/>
        </p:nvSpPr>
        <p:spPr>
          <a:xfrm>
            <a:off x="4318540" y="3619500"/>
            <a:ext cx="15762670" cy="6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4318540" y="3619500"/>
            <a:ext cx="15762670" cy="50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5290211" y="3619500"/>
            <a:ext cx="13819327" cy="4851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24000"/>
              <a:buFont typeface="Source Code Pro"/>
              <a:buNone/>
            </a:pPr>
            <a:r>
              <a:rPr b="1" i="0" lang="en-US" sz="24000" u="none" cap="none" strike="noStrike">
                <a:solidFill>
                  <a:srgbClr val="00F0C3"/>
                </a:solidFill>
                <a:latin typeface="Source Code Pro"/>
                <a:ea typeface="Source Code Pro"/>
                <a:cs typeface="Source Code Pro"/>
                <a:sym typeface="Source Code Pro"/>
              </a:rPr>
              <a:t>234,567</a:t>
            </a:r>
            <a:endParaRPr b="0" i="0" sz="24000" u="none" cap="none" strike="noStrike">
              <a:solidFill>
                <a:schemeClr val="dk1"/>
              </a:solidFill>
              <a:latin typeface="Calibri"/>
              <a:ea typeface="Calibri"/>
              <a:cs typeface="Calibri"/>
              <a:sym typeface="Calibri"/>
            </a:endParaRPr>
          </a:p>
        </p:txBody>
      </p:sp>
      <p:sp>
        <p:nvSpPr>
          <p:cNvPr id="322" name="Google Shape;322;p12"/>
          <p:cNvSpPr/>
          <p:nvPr/>
        </p:nvSpPr>
        <p:spPr>
          <a:xfrm>
            <a:off x="4183056" y="7658100"/>
            <a:ext cx="16033637" cy="128693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6400"/>
              <a:buFont typeface="Source Code Pro SemiBold"/>
              <a:buNone/>
            </a:pPr>
            <a:r>
              <a:rPr b="0" i="0" lang="en-US" sz="6400" u="none" cap="none" strike="noStrike">
                <a:solidFill>
                  <a:srgbClr val="FFFFFF"/>
                </a:solidFill>
                <a:latin typeface="Source Code Pro SemiBold"/>
                <a:ea typeface="Source Code Pro SemiBold"/>
                <a:cs typeface="Source Code Pro SemiBold"/>
                <a:sym typeface="Source Code Pro SemiBold"/>
              </a:rPr>
              <a:t>UNICORN SIGHTINGS</a:t>
            </a:r>
            <a:endParaRPr b="0" i="0" sz="6400" u="none" cap="none" strike="noStrike">
              <a:solidFill>
                <a:schemeClr val="dk1"/>
              </a:solidFill>
              <a:latin typeface="Calibri"/>
              <a:ea typeface="Calibri"/>
              <a:cs typeface="Calibri"/>
              <a:sym typeface="Calibri"/>
            </a:endParaRPr>
          </a:p>
        </p:txBody>
      </p:sp>
      <p:sp>
        <p:nvSpPr>
          <p:cNvPr id="323" name="Google Shape;323;p12"/>
          <p:cNvSpPr/>
          <p:nvPr/>
        </p:nvSpPr>
        <p:spPr>
          <a:xfrm>
            <a:off x="7496054" y="9080500"/>
            <a:ext cx="9407642" cy="11514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tally of the number of unicorns spotted in the fantasy realm.</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328" name="Shape 328"/>
        <p:cNvGrpSpPr/>
        <p:nvPr/>
      </p:nvGrpSpPr>
      <p:grpSpPr>
        <a:xfrm>
          <a:off x="0" y="0"/>
          <a:ext cx="0" cy="0"/>
          <a:chOff x="0" y="0"/>
          <a:chExt cx="0" cy="0"/>
        </a:xfrm>
      </p:grpSpPr>
      <p:pic>
        <p:nvPicPr>
          <p:cNvPr descr=" " id="329" name="Google Shape;329;p13"/>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330" name="Google Shape;330;p13"/>
          <p:cNvPicPr preferRelativeResize="0"/>
          <p:nvPr/>
        </p:nvPicPr>
        <p:blipFill rotWithShape="1">
          <a:blip r:embed="rId4">
            <a:alphaModFix/>
          </a:blip>
          <a:srcRect b="0" l="0" r="0" t="0"/>
          <a:stretch/>
        </p:blipFill>
        <p:spPr>
          <a:xfrm>
            <a:off x="17299562" y="6007100"/>
            <a:ext cx="7087486" cy="7708900"/>
          </a:xfrm>
          <a:prstGeom prst="rect">
            <a:avLst/>
          </a:prstGeom>
          <a:noFill/>
          <a:ln>
            <a:noFill/>
          </a:ln>
        </p:spPr>
      </p:pic>
      <p:pic>
        <p:nvPicPr>
          <p:cNvPr descr=" " id="331" name="Google Shape;331;p13"/>
          <p:cNvPicPr preferRelativeResize="0"/>
          <p:nvPr/>
        </p:nvPicPr>
        <p:blipFill rotWithShape="1">
          <a:blip r:embed="rId5">
            <a:alphaModFix/>
          </a:blip>
          <a:srcRect b="0" l="0" r="0" t="0"/>
          <a:stretch/>
        </p:blipFill>
        <p:spPr>
          <a:xfrm>
            <a:off x="0" y="0"/>
            <a:ext cx="6065780" cy="7596659"/>
          </a:xfrm>
          <a:prstGeom prst="rect">
            <a:avLst/>
          </a:prstGeom>
          <a:noFill/>
          <a:ln>
            <a:noFill/>
          </a:ln>
        </p:spPr>
      </p:pic>
      <p:sp>
        <p:nvSpPr>
          <p:cNvPr id="332" name="Google Shape;332;p13"/>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33" name="Google Shape;333;p13"/>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334" name="Google Shape;334;p13"/>
          <p:cNvSpPr/>
          <p:nvPr/>
        </p:nvSpPr>
        <p:spPr>
          <a:xfrm>
            <a:off x="4318540" y="3721100"/>
            <a:ext cx="7874984" cy="25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3867633" y="3721100"/>
            <a:ext cx="8776797" cy="20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3867633" y="3721100"/>
            <a:ext cx="9318731" cy="25865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2800"/>
              <a:buFont typeface="Source Code Pro"/>
              <a:buNone/>
            </a:pPr>
            <a:r>
              <a:rPr b="1" i="0" lang="en-US" sz="12800" u="none" cap="none" strike="noStrike">
                <a:solidFill>
                  <a:srgbClr val="00F0C3"/>
                </a:solidFill>
                <a:latin typeface="Source Code Pro"/>
                <a:ea typeface="Source Code Pro"/>
                <a:cs typeface="Source Code Pro"/>
                <a:sym typeface="Source Code Pro"/>
              </a:rPr>
              <a:t>233 Coins</a:t>
            </a:r>
            <a:endParaRPr b="0" i="0" sz="12800" u="none" cap="none" strike="noStrike">
              <a:solidFill>
                <a:schemeClr val="dk1"/>
              </a:solidFill>
              <a:latin typeface="Calibri"/>
              <a:ea typeface="Calibri"/>
              <a:cs typeface="Calibri"/>
              <a:sym typeface="Calibri"/>
            </a:endParaRPr>
          </a:p>
        </p:txBody>
      </p:sp>
      <p:sp>
        <p:nvSpPr>
          <p:cNvPr id="337" name="Google Shape;337;p13"/>
          <p:cNvSpPr/>
          <p:nvPr/>
        </p:nvSpPr>
        <p:spPr>
          <a:xfrm>
            <a:off x="4318540" y="5765800"/>
            <a:ext cx="7874984" cy="5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4250798" y="5765800"/>
            <a:ext cx="8010468" cy="6434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Treasure Found</a:t>
            </a:r>
            <a:endParaRPr b="0" i="0" sz="3200" u="none" cap="none" strike="noStrike">
              <a:solidFill>
                <a:schemeClr val="dk1"/>
              </a:solidFill>
              <a:latin typeface="Calibri"/>
              <a:ea typeface="Calibri"/>
              <a:cs typeface="Calibri"/>
              <a:sym typeface="Calibri"/>
            </a:endParaRPr>
          </a:p>
        </p:txBody>
      </p:sp>
      <p:sp>
        <p:nvSpPr>
          <p:cNvPr id="339" name="Google Shape;339;p13"/>
          <p:cNvSpPr/>
          <p:nvPr/>
        </p:nvSpPr>
        <p:spPr>
          <a:xfrm>
            <a:off x="4318540" y="7442200"/>
            <a:ext cx="7874984" cy="25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3867633" y="7442200"/>
            <a:ext cx="8776797" cy="20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3867633" y="7442200"/>
            <a:ext cx="9318731" cy="25865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2800"/>
              <a:buFont typeface="Source Code Pro"/>
              <a:buNone/>
            </a:pPr>
            <a:r>
              <a:rPr b="1" i="0" lang="en-US" sz="12800" u="none" cap="none" strike="noStrike">
                <a:solidFill>
                  <a:srgbClr val="00F0C3"/>
                </a:solidFill>
                <a:latin typeface="Source Code Pro"/>
                <a:ea typeface="Source Code Pro"/>
                <a:cs typeface="Source Code Pro"/>
                <a:sym typeface="Source Code Pro"/>
              </a:rPr>
              <a:t>456 Hours</a:t>
            </a:r>
            <a:endParaRPr b="0" i="0" sz="12800" u="none" cap="none" strike="noStrike">
              <a:solidFill>
                <a:schemeClr val="dk1"/>
              </a:solidFill>
              <a:latin typeface="Calibri"/>
              <a:ea typeface="Calibri"/>
              <a:cs typeface="Calibri"/>
              <a:sym typeface="Calibri"/>
            </a:endParaRPr>
          </a:p>
        </p:txBody>
      </p:sp>
      <p:sp>
        <p:nvSpPr>
          <p:cNvPr id="342" name="Google Shape;342;p13"/>
          <p:cNvSpPr/>
          <p:nvPr/>
        </p:nvSpPr>
        <p:spPr>
          <a:xfrm>
            <a:off x="4318540" y="9486900"/>
            <a:ext cx="7874984" cy="5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4250798" y="9486900"/>
            <a:ext cx="8010468" cy="6434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Duration of Spell Casting</a:t>
            </a:r>
            <a:endParaRPr b="0" i="0" sz="3200" u="none" cap="none" strike="noStrike">
              <a:solidFill>
                <a:schemeClr val="dk1"/>
              </a:solidFill>
              <a:latin typeface="Calibri"/>
              <a:ea typeface="Calibri"/>
              <a:cs typeface="Calibri"/>
              <a:sym typeface="Calibri"/>
            </a:endParaRPr>
          </a:p>
        </p:txBody>
      </p:sp>
      <p:sp>
        <p:nvSpPr>
          <p:cNvPr id="344" name="Google Shape;344;p13"/>
          <p:cNvSpPr/>
          <p:nvPr/>
        </p:nvSpPr>
        <p:spPr>
          <a:xfrm>
            <a:off x="12193524" y="3721100"/>
            <a:ext cx="7874984" cy="25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14663983" y="3721100"/>
            <a:ext cx="2934067" cy="20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14663983" y="3721100"/>
            <a:ext cx="3476001" cy="25865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2800"/>
              <a:buFont typeface="Source Code Pro"/>
              <a:buNone/>
            </a:pPr>
            <a:r>
              <a:rPr b="1" i="0" lang="en-US" sz="12800" u="none" cap="none" strike="noStrike">
                <a:solidFill>
                  <a:srgbClr val="00F0C3"/>
                </a:solidFill>
                <a:latin typeface="Source Code Pro"/>
                <a:ea typeface="Source Code Pro"/>
                <a:cs typeface="Source Code Pro"/>
                <a:sym typeface="Source Code Pro"/>
              </a:rPr>
              <a:t>85%</a:t>
            </a:r>
            <a:endParaRPr b="0" i="0" sz="12800" u="none" cap="none" strike="noStrike">
              <a:solidFill>
                <a:schemeClr val="dk1"/>
              </a:solidFill>
              <a:latin typeface="Calibri"/>
              <a:ea typeface="Calibri"/>
              <a:cs typeface="Calibri"/>
              <a:sym typeface="Calibri"/>
            </a:endParaRPr>
          </a:p>
        </p:txBody>
      </p:sp>
      <p:sp>
        <p:nvSpPr>
          <p:cNvPr id="347" name="Google Shape;347;p13"/>
          <p:cNvSpPr/>
          <p:nvPr/>
        </p:nvSpPr>
        <p:spPr>
          <a:xfrm>
            <a:off x="12193524" y="5765800"/>
            <a:ext cx="7874984" cy="5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12125782" y="5765800"/>
            <a:ext cx="8010468" cy="6434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Wished Granted</a:t>
            </a:r>
            <a:endParaRPr b="0" i="0" sz="3200" u="none" cap="none" strike="noStrike">
              <a:solidFill>
                <a:schemeClr val="dk1"/>
              </a:solidFill>
              <a:latin typeface="Calibri"/>
              <a:ea typeface="Calibri"/>
              <a:cs typeface="Calibri"/>
              <a:sym typeface="Calibri"/>
            </a:endParaRPr>
          </a:p>
        </p:txBody>
      </p:sp>
      <p:sp>
        <p:nvSpPr>
          <p:cNvPr id="349" name="Google Shape;349;p13"/>
          <p:cNvSpPr/>
          <p:nvPr/>
        </p:nvSpPr>
        <p:spPr>
          <a:xfrm>
            <a:off x="12193524" y="7442200"/>
            <a:ext cx="7874984" cy="25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13203300" y="7442200"/>
            <a:ext cx="5855432" cy="20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13203300" y="7442200"/>
            <a:ext cx="6397366" cy="25865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2800"/>
              <a:buFont typeface="Source Code Pro"/>
              <a:buNone/>
            </a:pPr>
            <a:r>
              <a:rPr b="1" i="0" lang="en-US" sz="12800" u="none" cap="none" strike="noStrike">
                <a:solidFill>
                  <a:srgbClr val="00F0C3"/>
                </a:solidFill>
                <a:latin typeface="Source Code Pro"/>
                <a:ea typeface="Source Code Pro"/>
                <a:cs typeface="Source Code Pro"/>
                <a:sym typeface="Source Code Pro"/>
              </a:rPr>
              <a:t>535 Km</a:t>
            </a:r>
            <a:endParaRPr b="0" i="0" sz="12800" u="none" cap="none" strike="noStrike">
              <a:solidFill>
                <a:schemeClr val="dk1"/>
              </a:solidFill>
              <a:latin typeface="Calibri"/>
              <a:ea typeface="Calibri"/>
              <a:cs typeface="Calibri"/>
              <a:sym typeface="Calibri"/>
            </a:endParaRPr>
          </a:p>
        </p:txBody>
      </p:sp>
      <p:sp>
        <p:nvSpPr>
          <p:cNvPr id="352" name="Google Shape;352;p13"/>
          <p:cNvSpPr/>
          <p:nvPr/>
        </p:nvSpPr>
        <p:spPr>
          <a:xfrm>
            <a:off x="12193524" y="9486900"/>
            <a:ext cx="7874984" cy="5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12125782" y="9486900"/>
            <a:ext cx="8010468" cy="6434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Journey Distance</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358" name="Shape 358"/>
        <p:cNvGrpSpPr/>
        <p:nvPr/>
      </p:nvGrpSpPr>
      <p:grpSpPr>
        <a:xfrm>
          <a:off x="0" y="0"/>
          <a:ext cx="0" cy="0"/>
          <a:chOff x="0" y="0"/>
          <a:chExt cx="0" cy="0"/>
        </a:xfrm>
      </p:grpSpPr>
      <p:pic>
        <p:nvPicPr>
          <p:cNvPr descr=" " id="359" name="Google Shape;359;p14"/>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360" name="Google Shape;360;p14"/>
          <p:cNvPicPr preferRelativeResize="0"/>
          <p:nvPr/>
        </p:nvPicPr>
        <p:blipFill rotWithShape="1">
          <a:blip r:embed="rId4">
            <a:alphaModFix/>
          </a:blip>
          <a:srcRect b="0" l="0" r="0" t="0"/>
          <a:stretch/>
        </p:blipFill>
        <p:spPr>
          <a:xfrm>
            <a:off x="15254607" y="762000"/>
            <a:ext cx="9132441" cy="2413000"/>
          </a:xfrm>
          <a:prstGeom prst="rect">
            <a:avLst/>
          </a:prstGeom>
          <a:noFill/>
          <a:ln>
            <a:noFill/>
          </a:ln>
        </p:spPr>
      </p:pic>
      <p:pic>
        <p:nvPicPr>
          <p:cNvPr descr=" " id="361" name="Google Shape;361;p14"/>
          <p:cNvPicPr preferRelativeResize="0"/>
          <p:nvPr/>
        </p:nvPicPr>
        <p:blipFill rotWithShape="1">
          <a:blip r:embed="rId5">
            <a:alphaModFix/>
          </a:blip>
          <a:srcRect b="0" l="0" r="0" t="0"/>
          <a:stretch/>
        </p:blipFill>
        <p:spPr>
          <a:xfrm>
            <a:off x="0" y="10693400"/>
            <a:ext cx="9157845" cy="2425700"/>
          </a:xfrm>
          <a:prstGeom prst="rect">
            <a:avLst/>
          </a:prstGeom>
          <a:noFill/>
          <a:ln>
            <a:noFill/>
          </a:ln>
        </p:spPr>
      </p:pic>
      <p:sp>
        <p:nvSpPr>
          <p:cNvPr id="362" name="Google Shape;362;p14"/>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63" name="Google Shape;363;p14"/>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364" name="Google Shape;364;p14"/>
          <p:cNvSpPr/>
          <p:nvPr/>
        </p:nvSpPr>
        <p:spPr>
          <a:xfrm>
            <a:off x="6841922" y="1701800"/>
            <a:ext cx="10690503" cy="16213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Some Graph</a:t>
            </a:r>
            <a:endParaRPr b="0" i="0" sz="8000" u="none" cap="none" strike="noStrike">
              <a:solidFill>
                <a:schemeClr val="dk1"/>
              </a:solidFill>
              <a:latin typeface="Calibri"/>
              <a:ea typeface="Calibri"/>
              <a:cs typeface="Calibri"/>
              <a:sym typeface="Calibri"/>
            </a:endParaRPr>
          </a:p>
        </p:txBody>
      </p:sp>
      <p:sp>
        <p:nvSpPr>
          <p:cNvPr id="365" name="Google Shape;365;p14"/>
          <p:cNvSpPr/>
          <p:nvPr/>
        </p:nvSpPr>
        <p:spPr>
          <a:xfrm>
            <a:off x="2718140" y="3771900"/>
            <a:ext cx="8941918" cy="61809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2986455" y="8999513"/>
            <a:ext cx="216821"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0</a:t>
            </a:r>
            <a:endParaRPr b="0" i="0" sz="1820" u="none" cap="none" strike="noStrike">
              <a:solidFill>
                <a:schemeClr val="dk1"/>
              </a:solidFill>
              <a:latin typeface="Calibri"/>
              <a:ea typeface="Calibri"/>
              <a:cs typeface="Calibri"/>
              <a:sym typeface="Calibri"/>
            </a:endParaRPr>
          </a:p>
        </p:txBody>
      </p:sp>
      <p:sp>
        <p:nvSpPr>
          <p:cNvPr id="367" name="Google Shape;367;p14"/>
          <p:cNvSpPr/>
          <p:nvPr/>
        </p:nvSpPr>
        <p:spPr>
          <a:xfrm>
            <a:off x="3331658" y="9622606"/>
            <a:ext cx="257645" cy="4227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185"/>
              <a:buFont typeface="Lato"/>
              <a:buNone/>
            </a:pPr>
            <a:r>
              <a:rPr b="0" i="0" lang="en-US" sz="2185" u="none" cap="none" strike="noStrike">
                <a:solidFill>
                  <a:srgbClr val="00F0C3"/>
                </a:solidFill>
                <a:latin typeface="Lato"/>
                <a:ea typeface="Lato"/>
                <a:cs typeface="Lato"/>
                <a:sym typeface="Lato"/>
              </a:rPr>
              <a:t>1</a:t>
            </a:r>
            <a:endParaRPr b="0" i="0" sz="2185" u="none" cap="none" strike="noStrike">
              <a:solidFill>
                <a:schemeClr val="dk1"/>
              </a:solidFill>
              <a:latin typeface="Calibri"/>
              <a:ea typeface="Calibri"/>
              <a:cs typeface="Calibri"/>
              <a:sym typeface="Calibri"/>
            </a:endParaRPr>
          </a:p>
        </p:txBody>
      </p:sp>
      <p:sp>
        <p:nvSpPr>
          <p:cNvPr id="368" name="Google Shape;368;p14"/>
          <p:cNvSpPr/>
          <p:nvPr/>
        </p:nvSpPr>
        <p:spPr>
          <a:xfrm>
            <a:off x="4470732" y="9622606"/>
            <a:ext cx="257645" cy="4227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185"/>
              <a:buFont typeface="Lato"/>
              <a:buNone/>
            </a:pPr>
            <a:r>
              <a:rPr b="0" i="0" lang="en-US" sz="2185" u="none" cap="none" strike="noStrike">
                <a:solidFill>
                  <a:srgbClr val="00F0C3"/>
                </a:solidFill>
                <a:latin typeface="Lato"/>
                <a:ea typeface="Lato"/>
                <a:cs typeface="Lato"/>
                <a:sym typeface="Lato"/>
              </a:rPr>
              <a:t>2</a:t>
            </a:r>
            <a:endParaRPr b="0" i="0" sz="2185" u="none" cap="none" strike="noStrike">
              <a:solidFill>
                <a:schemeClr val="dk1"/>
              </a:solidFill>
              <a:latin typeface="Calibri"/>
              <a:ea typeface="Calibri"/>
              <a:cs typeface="Calibri"/>
              <a:sym typeface="Calibri"/>
            </a:endParaRPr>
          </a:p>
        </p:txBody>
      </p:sp>
      <p:sp>
        <p:nvSpPr>
          <p:cNvPr id="369" name="Google Shape;369;p14"/>
          <p:cNvSpPr/>
          <p:nvPr/>
        </p:nvSpPr>
        <p:spPr>
          <a:xfrm>
            <a:off x="5609804" y="9622606"/>
            <a:ext cx="257645" cy="4227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185"/>
              <a:buFont typeface="Lato"/>
              <a:buNone/>
            </a:pPr>
            <a:r>
              <a:rPr b="0" i="0" lang="en-US" sz="2185" u="none" cap="none" strike="noStrike">
                <a:solidFill>
                  <a:srgbClr val="00F0C3"/>
                </a:solidFill>
                <a:latin typeface="Lato"/>
                <a:ea typeface="Lato"/>
                <a:cs typeface="Lato"/>
                <a:sym typeface="Lato"/>
              </a:rPr>
              <a:t>3</a:t>
            </a:r>
            <a:endParaRPr b="0" i="0" sz="2185" u="none" cap="none" strike="noStrike">
              <a:solidFill>
                <a:schemeClr val="dk1"/>
              </a:solidFill>
              <a:latin typeface="Calibri"/>
              <a:ea typeface="Calibri"/>
              <a:cs typeface="Calibri"/>
              <a:sym typeface="Calibri"/>
            </a:endParaRPr>
          </a:p>
        </p:txBody>
      </p:sp>
      <p:sp>
        <p:nvSpPr>
          <p:cNvPr id="370" name="Google Shape;370;p14"/>
          <p:cNvSpPr/>
          <p:nvPr/>
        </p:nvSpPr>
        <p:spPr>
          <a:xfrm>
            <a:off x="6748878" y="9622606"/>
            <a:ext cx="257645" cy="4227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185"/>
              <a:buFont typeface="Lato"/>
              <a:buNone/>
            </a:pPr>
            <a:r>
              <a:rPr b="0" i="0" lang="en-US" sz="2185" u="none" cap="none" strike="noStrike">
                <a:solidFill>
                  <a:srgbClr val="00F0C3"/>
                </a:solidFill>
                <a:latin typeface="Lato"/>
                <a:ea typeface="Lato"/>
                <a:cs typeface="Lato"/>
                <a:sym typeface="Lato"/>
              </a:rPr>
              <a:t>4</a:t>
            </a:r>
            <a:endParaRPr b="0" i="0" sz="2185" u="none" cap="none" strike="noStrike">
              <a:solidFill>
                <a:schemeClr val="dk1"/>
              </a:solidFill>
              <a:latin typeface="Calibri"/>
              <a:ea typeface="Calibri"/>
              <a:cs typeface="Calibri"/>
              <a:sym typeface="Calibri"/>
            </a:endParaRPr>
          </a:p>
        </p:txBody>
      </p:sp>
      <p:sp>
        <p:nvSpPr>
          <p:cNvPr id="371" name="Google Shape;371;p14"/>
          <p:cNvSpPr/>
          <p:nvPr/>
        </p:nvSpPr>
        <p:spPr>
          <a:xfrm>
            <a:off x="7887996" y="9622606"/>
            <a:ext cx="257645" cy="4227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185"/>
              <a:buFont typeface="Lato"/>
              <a:buNone/>
            </a:pPr>
            <a:r>
              <a:rPr b="0" i="0" lang="en-US" sz="2185" u="none" cap="none" strike="noStrike">
                <a:solidFill>
                  <a:srgbClr val="00F0C3"/>
                </a:solidFill>
                <a:latin typeface="Lato"/>
                <a:ea typeface="Lato"/>
                <a:cs typeface="Lato"/>
                <a:sym typeface="Lato"/>
              </a:rPr>
              <a:t>5</a:t>
            </a:r>
            <a:endParaRPr b="0" i="0" sz="2185" u="none" cap="none" strike="noStrike">
              <a:solidFill>
                <a:schemeClr val="dk1"/>
              </a:solidFill>
              <a:latin typeface="Calibri"/>
              <a:ea typeface="Calibri"/>
              <a:cs typeface="Calibri"/>
              <a:sym typeface="Calibri"/>
            </a:endParaRPr>
          </a:p>
        </p:txBody>
      </p:sp>
      <p:sp>
        <p:nvSpPr>
          <p:cNvPr id="372" name="Google Shape;372;p14"/>
          <p:cNvSpPr/>
          <p:nvPr/>
        </p:nvSpPr>
        <p:spPr>
          <a:xfrm>
            <a:off x="9027070" y="9622606"/>
            <a:ext cx="257645" cy="4227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185"/>
              <a:buFont typeface="Lato"/>
              <a:buNone/>
            </a:pPr>
            <a:r>
              <a:rPr b="0" i="0" lang="en-US" sz="2185" u="none" cap="none" strike="noStrike">
                <a:solidFill>
                  <a:srgbClr val="00F0C3"/>
                </a:solidFill>
                <a:latin typeface="Lato"/>
                <a:ea typeface="Lato"/>
                <a:cs typeface="Lato"/>
                <a:sym typeface="Lato"/>
              </a:rPr>
              <a:t>6</a:t>
            </a:r>
            <a:endParaRPr b="0" i="0" sz="2185" u="none" cap="none" strike="noStrike">
              <a:solidFill>
                <a:schemeClr val="dk1"/>
              </a:solidFill>
              <a:latin typeface="Calibri"/>
              <a:ea typeface="Calibri"/>
              <a:cs typeface="Calibri"/>
              <a:sym typeface="Calibri"/>
            </a:endParaRPr>
          </a:p>
        </p:txBody>
      </p:sp>
      <p:sp>
        <p:nvSpPr>
          <p:cNvPr id="373" name="Google Shape;373;p14"/>
          <p:cNvSpPr/>
          <p:nvPr/>
        </p:nvSpPr>
        <p:spPr>
          <a:xfrm>
            <a:off x="10166145" y="9622606"/>
            <a:ext cx="257645" cy="4227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185"/>
              <a:buFont typeface="Lato"/>
              <a:buNone/>
            </a:pPr>
            <a:r>
              <a:rPr b="0" i="0" lang="en-US" sz="2185" u="none" cap="none" strike="noStrike">
                <a:solidFill>
                  <a:srgbClr val="00F0C3"/>
                </a:solidFill>
                <a:latin typeface="Lato"/>
                <a:ea typeface="Lato"/>
                <a:cs typeface="Lato"/>
                <a:sym typeface="Lato"/>
              </a:rPr>
              <a:t>7</a:t>
            </a:r>
            <a:endParaRPr b="0" i="0" sz="2185" u="none" cap="none" strike="noStrike">
              <a:solidFill>
                <a:schemeClr val="dk1"/>
              </a:solidFill>
              <a:latin typeface="Calibri"/>
              <a:ea typeface="Calibri"/>
              <a:cs typeface="Calibri"/>
              <a:sym typeface="Calibri"/>
            </a:endParaRPr>
          </a:p>
        </p:txBody>
      </p:sp>
      <p:sp>
        <p:nvSpPr>
          <p:cNvPr id="374" name="Google Shape;374;p14"/>
          <p:cNvSpPr/>
          <p:nvPr/>
        </p:nvSpPr>
        <p:spPr>
          <a:xfrm>
            <a:off x="11281636" y="9622606"/>
            <a:ext cx="257645" cy="4227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2185"/>
              <a:buFont typeface="Lato"/>
              <a:buNone/>
            </a:pPr>
            <a:r>
              <a:rPr b="0" i="0" lang="en-US" sz="2185" u="none" cap="none" strike="noStrike">
                <a:solidFill>
                  <a:srgbClr val="00F0C3"/>
                </a:solidFill>
                <a:latin typeface="Lato"/>
                <a:ea typeface="Lato"/>
                <a:cs typeface="Lato"/>
                <a:sym typeface="Lato"/>
              </a:rPr>
              <a:t>8</a:t>
            </a:r>
            <a:endParaRPr b="0" i="0" sz="2185" u="none" cap="none" strike="noStrike">
              <a:solidFill>
                <a:schemeClr val="dk1"/>
              </a:solidFill>
              <a:latin typeface="Calibri"/>
              <a:ea typeface="Calibri"/>
              <a:cs typeface="Calibri"/>
              <a:sym typeface="Calibri"/>
            </a:endParaRPr>
          </a:p>
        </p:txBody>
      </p:sp>
      <p:sp>
        <p:nvSpPr>
          <p:cNvPr id="375" name="Google Shape;375;p14"/>
          <p:cNvSpPr/>
          <p:nvPr/>
        </p:nvSpPr>
        <p:spPr>
          <a:xfrm>
            <a:off x="2852319" y="8482087"/>
            <a:ext cx="356539"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10</a:t>
            </a:r>
            <a:endParaRPr b="0" i="0" sz="1820" u="none" cap="none" strike="noStrike">
              <a:solidFill>
                <a:schemeClr val="dk1"/>
              </a:solidFill>
              <a:latin typeface="Calibri"/>
              <a:ea typeface="Calibri"/>
              <a:cs typeface="Calibri"/>
              <a:sym typeface="Calibri"/>
            </a:endParaRPr>
          </a:p>
        </p:txBody>
      </p:sp>
      <p:sp>
        <p:nvSpPr>
          <p:cNvPr id="376" name="Google Shape;376;p14"/>
          <p:cNvSpPr/>
          <p:nvPr/>
        </p:nvSpPr>
        <p:spPr>
          <a:xfrm>
            <a:off x="2852319" y="7964612"/>
            <a:ext cx="356539"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20</a:t>
            </a:r>
            <a:endParaRPr b="0" i="0" sz="1820" u="none" cap="none" strike="noStrike">
              <a:solidFill>
                <a:schemeClr val="dk1"/>
              </a:solidFill>
              <a:latin typeface="Calibri"/>
              <a:ea typeface="Calibri"/>
              <a:cs typeface="Calibri"/>
              <a:sym typeface="Calibri"/>
            </a:endParaRPr>
          </a:p>
        </p:txBody>
      </p:sp>
      <p:sp>
        <p:nvSpPr>
          <p:cNvPr id="377" name="Google Shape;377;p14"/>
          <p:cNvSpPr/>
          <p:nvPr/>
        </p:nvSpPr>
        <p:spPr>
          <a:xfrm>
            <a:off x="2852319" y="7447161"/>
            <a:ext cx="356539"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30</a:t>
            </a:r>
            <a:endParaRPr b="0" i="0" sz="1820" u="none" cap="none" strike="noStrike">
              <a:solidFill>
                <a:schemeClr val="dk1"/>
              </a:solidFill>
              <a:latin typeface="Calibri"/>
              <a:ea typeface="Calibri"/>
              <a:cs typeface="Calibri"/>
              <a:sym typeface="Calibri"/>
            </a:endParaRPr>
          </a:p>
        </p:txBody>
      </p:sp>
      <p:sp>
        <p:nvSpPr>
          <p:cNvPr id="378" name="Google Shape;378;p14"/>
          <p:cNvSpPr/>
          <p:nvPr/>
        </p:nvSpPr>
        <p:spPr>
          <a:xfrm>
            <a:off x="2852319" y="6929611"/>
            <a:ext cx="356539"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40</a:t>
            </a:r>
            <a:endParaRPr b="0" i="0" sz="1820" u="none" cap="none" strike="noStrike">
              <a:solidFill>
                <a:schemeClr val="dk1"/>
              </a:solidFill>
              <a:latin typeface="Calibri"/>
              <a:ea typeface="Calibri"/>
              <a:cs typeface="Calibri"/>
              <a:sym typeface="Calibri"/>
            </a:endParaRPr>
          </a:p>
        </p:txBody>
      </p:sp>
      <p:sp>
        <p:nvSpPr>
          <p:cNvPr id="379" name="Google Shape;379;p14"/>
          <p:cNvSpPr/>
          <p:nvPr/>
        </p:nvSpPr>
        <p:spPr>
          <a:xfrm>
            <a:off x="2852319" y="6412309"/>
            <a:ext cx="356539"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50</a:t>
            </a:r>
            <a:endParaRPr b="0" i="0" sz="1820" u="none" cap="none" strike="noStrike">
              <a:solidFill>
                <a:schemeClr val="dk1"/>
              </a:solidFill>
              <a:latin typeface="Calibri"/>
              <a:ea typeface="Calibri"/>
              <a:cs typeface="Calibri"/>
              <a:sym typeface="Calibri"/>
            </a:endParaRPr>
          </a:p>
        </p:txBody>
      </p:sp>
      <p:sp>
        <p:nvSpPr>
          <p:cNvPr id="380" name="Google Shape;380;p14"/>
          <p:cNvSpPr/>
          <p:nvPr/>
        </p:nvSpPr>
        <p:spPr>
          <a:xfrm>
            <a:off x="2852319" y="5894809"/>
            <a:ext cx="356539"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60</a:t>
            </a:r>
            <a:endParaRPr b="0" i="0" sz="1820" u="none" cap="none" strike="noStrike">
              <a:solidFill>
                <a:schemeClr val="dk1"/>
              </a:solidFill>
              <a:latin typeface="Calibri"/>
              <a:ea typeface="Calibri"/>
              <a:cs typeface="Calibri"/>
              <a:sym typeface="Calibri"/>
            </a:endParaRPr>
          </a:p>
        </p:txBody>
      </p:sp>
      <p:sp>
        <p:nvSpPr>
          <p:cNvPr id="381" name="Google Shape;381;p14"/>
          <p:cNvSpPr/>
          <p:nvPr/>
        </p:nvSpPr>
        <p:spPr>
          <a:xfrm>
            <a:off x="2852319" y="5377507"/>
            <a:ext cx="356539"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70</a:t>
            </a:r>
            <a:endParaRPr b="0" i="0" sz="1820" u="none" cap="none" strike="noStrike">
              <a:solidFill>
                <a:schemeClr val="dk1"/>
              </a:solidFill>
              <a:latin typeface="Calibri"/>
              <a:ea typeface="Calibri"/>
              <a:cs typeface="Calibri"/>
              <a:sym typeface="Calibri"/>
            </a:endParaRPr>
          </a:p>
        </p:txBody>
      </p:sp>
      <p:sp>
        <p:nvSpPr>
          <p:cNvPr id="382" name="Google Shape;382;p14"/>
          <p:cNvSpPr/>
          <p:nvPr/>
        </p:nvSpPr>
        <p:spPr>
          <a:xfrm>
            <a:off x="2852319" y="4860057"/>
            <a:ext cx="356539"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80</a:t>
            </a:r>
            <a:endParaRPr b="0" i="0" sz="1820" u="none" cap="none" strike="noStrike">
              <a:solidFill>
                <a:schemeClr val="dk1"/>
              </a:solidFill>
              <a:latin typeface="Calibri"/>
              <a:ea typeface="Calibri"/>
              <a:cs typeface="Calibri"/>
              <a:sym typeface="Calibri"/>
            </a:endParaRPr>
          </a:p>
        </p:txBody>
      </p:sp>
      <p:sp>
        <p:nvSpPr>
          <p:cNvPr id="383" name="Google Shape;383;p14"/>
          <p:cNvSpPr/>
          <p:nvPr/>
        </p:nvSpPr>
        <p:spPr>
          <a:xfrm>
            <a:off x="2852319" y="4342507"/>
            <a:ext cx="356539"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90</a:t>
            </a:r>
            <a:endParaRPr b="0" i="0" sz="1820" u="none" cap="none" strike="noStrike">
              <a:solidFill>
                <a:schemeClr val="dk1"/>
              </a:solidFill>
              <a:latin typeface="Calibri"/>
              <a:ea typeface="Calibri"/>
              <a:cs typeface="Calibri"/>
              <a:sym typeface="Calibri"/>
            </a:endParaRPr>
          </a:p>
        </p:txBody>
      </p:sp>
      <p:sp>
        <p:nvSpPr>
          <p:cNvPr id="384" name="Google Shape;384;p14"/>
          <p:cNvSpPr/>
          <p:nvPr/>
        </p:nvSpPr>
        <p:spPr>
          <a:xfrm>
            <a:off x="2718140" y="3825032"/>
            <a:ext cx="483555" cy="35649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820"/>
              <a:buFont typeface="Lato"/>
              <a:buNone/>
            </a:pPr>
            <a:r>
              <a:rPr b="0" i="0" lang="en-US" sz="1820" u="none" cap="none" strike="noStrike">
                <a:solidFill>
                  <a:srgbClr val="00F0C3"/>
                </a:solidFill>
                <a:latin typeface="Lato"/>
                <a:ea typeface="Lato"/>
                <a:cs typeface="Lato"/>
                <a:sym typeface="Lato"/>
              </a:rPr>
              <a:t>100</a:t>
            </a:r>
            <a:endParaRPr b="0" i="0" sz="1820" u="none" cap="none" strike="noStrike">
              <a:solidFill>
                <a:schemeClr val="dk1"/>
              </a:solidFill>
              <a:latin typeface="Calibri"/>
              <a:ea typeface="Calibri"/>
              <a:cs typeface="Calibri"/>
              <a:sym typeface="Calibri"/>
            </a:endParaRPr>
          </a:p>
        </p:txBody>
      </p:sp>
      <p:pic>
        <p:nvPicPr>
          <p:cNvPr descr=" " id="385" name="Google Shape;385;p14"/>
          <p:cNvPicPr preferRelativeResize="0"/>
          <p:nvPr/>
        </p:nvPicPr>
        <p:blipFill rotWithShape="1">
          <a:blip r:embed="rId7">
            <a:alphaModFix/>
          </a:blip>
          <a:srcRect b="0" l="0" r="0" t="0"/>
          <a:stretch/>
        </p:blipFill>
        <p:spPr>
          <a:xfrm>
            <a:off x="3368467" y="3771900"/>
            <a:ext cx="8291591" cy="5511006"/>
          </a:xfrm>
          <a:prstGeom prst="rect">
            <a:avLst/>
          </a:prstGeom>
          <a:noFill/>
          <a:ln>
            <a:noFill/>
          </a:ln>
        </p:spPr>
      </p:pic>
      <p:pic>
        <p:nvPicPr>
          <p:cNvPr descr=" " id="386" name="Google Shape;386;p14"/>
          <p:cNvPicPr preferRelativeResize="0"/>
          <p:nvPr/>
        </p:nvPicPr>
        <p:blipFill rotWithShape="1">
          <a:blip r:embed="rId8">
            <a:alphaModFix/>
          </a:blip>
          <a:srcRect b="0" l="0" r="0" t="0"/>
          <a:stretch/>
        </p:blipFill>
        <p:spPr>
          <a:xfrm>
            <a:off x="4512766" y="4185444"/>
            <a:ext cx="11567" cy="5258445"/>
          </a:xfrm>
          <a:prstGeom prst="rect">
            <a:avLst/>
          </a:prstGeom>
          <a:noFill/>
          <a:ln>
            <a:noFill/>
          </a:ln>
        </p:spPr>
      </p:pic>
      <p:pic>
        <p:nvPicPr>
          <p:cNvPr descr=" " id="387" name="Google Shape;387;p14"/>
          <p:cNvPicPr preferRelativeResize="0"/>
          <p:nvPr/>
        </p:nvPicPr>
        <p:blipFill rotWithShape="1">
          <a:blip r:embed="rId9">
            <a:alphaModFix/>
          </a:blip>
          <a:srcRect b="0" l="0" r="0" t="0"/>
          <a:stretch/>
        </p:blipFill>
        <p:spPr>
          <a:xfrm>
            <a:off x="5651279" y="4185444"/>
            <a:ext cx="11567" cy="5258445"/>
          </a:xfrm>
          <a:prstGeom prst="rect">
            <a:avLst/>
          </a:prstGeom>
          <a:noFill/>
          <a:ln>
            <a:noFill/>
          </a:ln>
        </p:spPr>
      </p:pic>
      <p:pic>
        <p:nvPicPr>
          <p:cNvPr descr=" " id="388" name="Google Shape;388;p14"/>
          <p:cNvPicPr preferRelativeResize="0"/>
          <p:nvPr/>
        </p:nvPicPr>
        <p:blipFill rotWithShape="1">
          <a:blip r:embed="rId10">
            <a:alphaModFix/>
          </a:blip>
          <a:srcRect b="0" l="0" r="0" t="0"/>
          <a:stretch/>
        </p:blipFill>
        <p:spPr>
          <a:xfrm>
            <a:off x="6789795" y="4185444"/>
            <a:ext cx="11567" cy="5258445"/>
          </a:xfrm>
          <a:prstGeom prst="rect">
            <a:avLst/>
          </a:prstGeom>
          <a:noFill/>
          <a:ln>
            <a:noFill/>
          </a:ln>
        </p:spPr>
      </p:pic>
      <p:pic>
        <p:nvPicPr>
          <p:cNvPr descr=" " id="389" name="Google Shape;389;p14"/>
          <p:cNvPicPr preferRelativeResize="0"/>
          <p:nvPr/>
        </p:nvPicPr>
        <p:blipFill rotWithShape="1">
          <a:blip r:embed="rId11">
            <a:alphaModFix/>
          </a:blip>
          <a:srcRect b="0" l="0" r="0" t="0"/>
          <a:stretch/>
        </p:blipFill>
        <p:spPr>
          <a:xfrm>
            <a:off x="7928309" y="4185444"/>
            <a:ext cx="11567" cy="5258445"/>
          </a:xfrm>
          <a:prstGeom prst="rect">
            <a:avLst/>
          </a:prstGeom>
          <a:noFill/>
          <a:ln>
            <a:noFill/>
          </a:ln>
        </p:spPr>
      </p:pic>
      <p:pic>
        <p:nvPicPr>
          <p:cNvPr descr=" " id="390" name="Google Shape;390;p14"/>
          <p:cNvPicPr preferRelativeResize="0"/>
          <p:nvPr/>
        </p:nvPicPr>
        <p:blipFill rotWithShape="1">
          <a:blip r:embed="rId12">
            <a:alphaModFix/>
          </a:blip>
          <a:srcRect b="0" l="0" r="0" t="0"/>
          <a:stretch/>
        </p:blipFill>
        <p:spPr>
          <a:xfrm>
            <a:off x="9066828" y="4185444"/>
            <a:ext cx="11567" cy="5258445"/>
          </a:xfrm>
          <a:prstGeom prst="rect">
            <a:avLst/>
          </a:prstGeom>
          <a:noFill/>
          <a:ln>
            <a:noFill/>
          </a:ln>
        </p:spPr>
      </p:pic>
      <p:pic>
        <p:nvPicPr>
          <p:cNvPr descr=" " id="391" name="Google Shape;391;p14"/>
          <p:cNvPicPr preferRelativeResize="0"/>
          <p:nvPr/>
        </p:nvPicPr>
        <p:blipFill rotWithShape="1">
          <a:blip r:embed="rId13">
            <a:alphaModFix/>
          </a:blip>
          <a:srcRect b="0" l="0" r="0" t="0"/>
          <a:stretch/>
        </p:blipFill>
        <p:spPr>
          <a:xfrm>
            <a:off x="10205341" y="4185444"/>
            <a:ext cx="11567" cy="5258445"/>
          </a:xfrm>
          <a:prstGeom prst="rect">
            <a:avLst/>
          </a:prstGeom>
          <a:noFill/>
          <a:ln>
            <a:noFill/>
          </a:ln>
        </p:spPr>
      </p:pic>
      <p:pic>
        <p:nvPicPr>
          <p:cNvPr descr=" " id="392" name="Google Shape;392;p14"/>
          <p:cNvPicPr preferRelativeResize="0"/>
          <p:nvPr/>
        </p:nvPicPr>
        <p:blipFill rotWithShape="1">
          <a:blip r:embed="rId14">
            <a:alphaModFix/>
          </a:blip>
          <a:srcRect b="0" l="0" r="0" t="0"/>
          <a:stretch/>
        </p:blipFill>
        <p:spPr>
          <a:xfrm>
            <a:off x="11343854" y="4185444"/>
            <a:ext cx="11567" cy="5258445"/>
          </a:xfrm>
          <a:prstGeom prst="rect">
            <a:avLst/>
          </a:prstGeom>
          <a:noFill/>
          <a:ln>
            <a:noFill/>
          </a:ln>
        </p:spPr>
      </p:pic>
      <p:pic>
        <p:nvPicPr>
          <p:cNvPr descr=" " id="393" name="Google Shape;393;p14"/>
          <p:cNvPicPr preferRelativeResize="0"/>
          <p:nvPr/>
        </p:nvPicPr>
        <p:blipFill rotWithShape="1">
          <a:blip r:embed="rId15">
            <a:alphaModFix/>
          </a:blip>
          <a:srcRect b="0" l="0" r="0" t="0"/>
          <a:stretch/>
        </p:blipFill>
        <p:spPr>
          <a:xfrm>
            <a:off x="3355539" y="5483845"/>
            <a:ext cx="8050168" cy="2373585"/>
          </a:xfrm>
          <a:prstGeom prst="rect">
            <a:avLst/>
          </a:prstGeom>
          <a:noFill/>
          <a:ln>
            <a:noFill/>
          </a:ln>
        </p:spPr>
      </p:pic>
      <p:pic>
        <p:nvPicPr>
          <p:cNvPr descr=" " id="394" name="Google Shape;394;p14"/>
          <p:cNvPicPr preferRelativeResize="0"/>
          <p:nvPr/>
        </p:nvPicPr>
        <p:blipFill rotWithShape="1">
          <a:blip r:embed="rId16">
            <a:alphaModFix/>
          </a:blip>
          <a:srcRect b="0" l="0" r="0" t="0"/>
          <a:stretch/>
        </p:blipFill>
        <p:spPr>
          <a:xfrm>
            <a:off x="3369143" y="6359525"/>
            <a:ext cx="8044031" cy="2268538"/>
          </a:xfrm>
          <a:prstGeom prst="rect">
            <a:avLst/>
          </a:prstGeom>
          <a:noFill/>
          <a:ln>
            <a:noFill/>
          </a:ln>
        </p:spPr>
      </p:pic>
      <p:pic>
        <p:nvPicPr>
          <p:cNvPr descr=" " id="395" name="Google Shape;395;p14"/>
          <p:cNvPicPr preferRelativeResize="0"/>
          <p:nvPr/>
        </p:nvPicPr>
        <p:blipFill rotWithShape="1">
          <a:blip r:embed="rId17">
            <a:alphaModFix/>
          </a:blip>
          <a:srcRect b="0" l="0" r="0" t="0"/>
          <a:stretch/>
        </p:blipFill>
        <p:spPr>
          <a:xfrm>
            <a:off x="4441751" y="6055643"/>
            <a:ext cx="153591" cy="153566"/>
          </a:xfrm>
          <a:prstGeom prst="rect">
            <a:avLst/>
          </a:prstGeom>
          <a:noFill/>
          <a:ln>
            <a:noFill/>
          </a:ln>
        </p:spPr>
      </p:pic>
      <p:pic>
        <p:nvPicPr>
          <p:cNvPr descr=" " id="396" name="Google Shape;396;p14"/>
          <p:cNvPicPr preferRelativeResize="0"/>
          <p:nvPr/>
        </p:nvPicPr>
        <p:blipFill rotWithShape="1">
          <a:blip r:embed="rId18">
            <a:alphaModFix/>
          </a:blip>
          <a:srcRect b="0" l="0" r="0" t="0"/>
          <a:stretch/>
        </p:blipFill>
        <p:spPr>
          <a:xfrm>
            <a:off x="4441751" y="6981130"/>
            <a:ext cx="153591" cy="153566"/>
          </a:xfrm>
          <a:prstGeom prst="rect">
            <a:avLst/>
          </a:prstGeom>
          <a:noFill/>
          <a:ln>
            <a:noFill/>
          </a:ln>
        </p:spPr>
      </p:pic>
      <p:pic>
        <p:nvPicPr>
          <p:cNvPr descr=" " id="397" name="Google Shape;397;p14"/>
          <p:cNvPicPr preferRelativeResize="0"/>
          <p:nvPr/>
        </p:nvPicPr>
        <p:blipFill rotWithShape="1">
          <a:blip r:embed="rId19">
            <a:alphaModFix/>
          </a:blip>
          <a:srcRect b="0" l="0" r="0" t="0"/>
          <a:stretch/>
        </p:blipFill>
        <p:spPr>
          <a:xfrm>
            <a:off x="5580267" y="5651277"/>
            <a:ext cx="153591" cy="153566"/>
          </a:xfrm>
          <a:prstGeom prst="rect">
            <a:avLst/>
          </a:prstGeom>
          <a:noFill/>
          <a:ln>
            <a:noFill/>
          </a:ln>
        </p:spPr>
      </p:pic>
      <p:pic>
        <p:nvPicPr>
          <p:cNvPr descr=" " id="398" name="Google Shape;398;p14"/>
          <p:cNvPicPr preferRelativeResize="0"/>
          <p:nvPr/>
        </p:nvPicPr>
        <p:blipFill rotWithShape="1">
          <a:blip r:embed="rId20">
            <a:alphaModFix/>
          </a:blip>
          <a:srcRect b="0" l="0" r="0" t="0"/>
          <a:stretch/>
        </p:blipFill>
        <p:spPr>
          <a:xfrm>
            <a:off x="5580267" y="7415510"/>
            <a:ext cx="153591" cy="153566"/>
          </a:xfrm>
          <a:prstGeom prst="rect">
            <a:avLst/>
          </a:prstGeom>
          <a:noFill/>
          <a:ln>
            <a:noFill/>
          </a:ln>
        </p:spPr>
      </p:pic>
      <p:pic>
        <p:nvPicPr>
          <p:cNvPr descr=" " id="399" name="Google Shape;399;p14"/>
          <p:cNvPicPr preferRelativeResize="0"/>
          <p:nvPr/>
        </p:nvPicPr>
        <p:blipFill rotWithShape="1">
          <a:blip r:embed="rId21">
            <a:alphaModFix/>
          </a:blip>
          <a:srcRect b="0" l="0" r="0" t="0"/>
          <a:stretch/>
        </p:blipFill>
        <p:spPr>
          <a:xfrm>
            <a:off x="6718783" y="7732812"/>
            <a:ext cx="153591" cy="153566"/>
          </a:xfrm>
          <a:prstGeom prst="rect">
            <a:avLst/>
          </a:prstGeom>
          <a:noFill/>
          <a:ln>
            <a:noFill/>
          </a:ln>
        </p:spPr>
      </p:pic>
      <p:pic>
        <p:nvPicPr>
          <p:cNvPr descr=" " id="400" name="Google Shape;400;p14"/>
          <p:cNvPicPr preferRelativeResize="0"/>
          <p:nvPr/>
        </p:nvPicPr>
        <p:blipFill rotWithShape="1">
          <a:blip r:embed="rId22">
            <a:alphaModFix/>
          </a:blip>
          <a:srcRect b="0" l="0" r="0" t="0"/>
          <a:stretch/>
        </p:blipFill>
        <p:spPr>
          <a:xfrm>
            <a:off x="6718783" y="6311826"/>
            <a:ext cx="153591" cy="153566"/>
          </a:xfrm>
          <a:prstGeom prst="rect">
            <a:avLst/>
          </a:prstGeom>
          <a:noFill/>
          <a:ln>
            <a:noFill/>
          </a:ln>
        </p:spPr>
      </p:pic>
      <p:pic>
        <p:nvPicPr>
          <p:cNvPr descr=" " id="401" name="Google Shape;401;p14"/>
          <p:cNvPicPr preferRelativeResize="0"/>
          <p:nvPr/>
        </p:nvPicPr>
        <p:blipFill rotWithShape="1">
          <a:blip r:embed="rId23">
            <a:alphaModFix/>
          </a:blip>
          <a:srcRect b="0" l="0" r="0" t="0"/>
          <a:stretch/>
        </p:blipFill>
        <p:spPr>
          <a:xfrm>
            <a:off x="7861923" y="6733232"/>
            <a:ext cx="153591" cy="153566"/>
          </a:xfrm>
          <a:prstGeom prst="rect">
            <a:avLst/>
          </a:prstGeom>
          <a:noFill/>
          <a:ln>
            <a:noFill/>
          </a:ln>
        </p:spPr>
      </p:pic>
      <p:pic>
        <p:nvPicPr>
          <p:cNvPr descr=" " id="402" name="Google Shape;402;p14"/>
          <p:cNvPicPr preferRelativeResize="0"/>
          <p:nvPr/>
        </p:nvPicPr>
        <p:blipFill rotWithShape="1">
          <a:blip r:embed="rId24">
            <a:alphaModFix/>
          </a:blip>
          <a:srcRect b="0" l="0" r="0" t="0"/>
          <a:stretch/>
        </p:blipFill>
        <p:spPr>
          <a:xfrm>
            <a:off x="7861923" y="6420644"/>
            <a:ext cx="153591" cy="153566"/>
          </a:xfrm>
          <a:prstGeom prst="rect">
            <a:avLst/>
          </a:prstGeom>
          <a:noFill/>
          <a:ln>
            <a:noFill/>
          </a:ln>
        </p:spPr>
      </p:pic>
      <p:pic>
        <p:nvPicPr>
          <p:cNvPr descr=" " id="403" name="Google Shape;403;p14"/>
          <p:cNvPicPr preferRelativeResize="0"/>
          <p:nvPr/>
        </p:nvPicPr>
        <p:blipFill rotWithShape="1">
          <a:blip r:embed="rId25">
            <a:alphaModFix/>
          </a:blip>
          <a:srcRect b="0" l="0" r="0" t="0"/>
          <a:stretch/>
        </p:blipFill>
        <p:spPr>
          <a:xfrm>
            <a:off x="8995813" y="7667575"/>
            <a:ext cx="153591" cy="153566"/>
          </a:xfrm>
          <a:prstGeom prst="rect">
            <a:avLst/>
          </a:prstGeom>
          <a:noFill/>
          <a:ln>
            <a:noFill/>
          </a:ln>
        </p:spPr>
      </p:pic>
      <p:pic>
        <p:nvPicPr>
          <p:cNvPr descr=" " id="404" name="Google Shape;404;p14"/>
          <p:cNvPicPr preferRelativeResize="0"/>
          <p:nvPr/>
        </p:nvPicPr>
        <p:blipFill rotWithShape="1">
          <a:blip r:embed="rId26">
            <a:alphaModFix/>
          </a:blip>
          <a:srcRect b="0" l="0" r="0" t="0"/>
          <a:stretch/>
        </p:blipFill>
        <p:spPr>
          <a:xfrm>
            <a:off x="8995813" y="7076877"/>
            <a:ext cx="153591" cy="153566"/>
          </a:xfrm>
          <a:prstGeom prst="rect">
            <a:avLst/>
          </a:prstGeom>
          <a:noFill/>
          <a:ln>
            <a:noFill/>
          </a:ln>
        </p:spPr>
      </p:pic>
      <p:pic>
        <p:nvPicPr>
          <p:cNvPr descr=" " id="405" name="Google Shape;405;p14"/>
          <p:cNvPicPr preferRelativeResize="0"/>
          <p:nvPr/>
        </p:nvPicPr>
        <p:blipFill rotWithShape="1">
          <a:blip r:embed="rId27">
            <a:alphaModFix/>
          </a:blip>
          <a:srcRect b="0" l="0" r="0" t="0"/>
          <a:stretch/>
        </p:blipFill>
        <p:spPr>
          <a:xfrm>
            <a:off x="10138955" y="6972449"/>
            <a:ext cx="153591" cy="153566"/>
          </a:xfrm>
          <a:prstGeom prst="rect">
            <a:avLst/>
          </a:prstGeom>
          <a:noFill/>
          <a:ln>
            <a:noFill/>
          </a:ln>
        </p:spPr>
      </p:pic>
      <p:pic>
        <p:nvPicPr>
          <p:cNvPr descr=" " id="406" name="Google Shape;406;p14"/>
          <p:cNvPicPr preferRelativeResize="0"/>
          <p:nvPr/>
        </p:nvPicPr>
        <p:blipFill rotWithShape="1">
          <a:blip r:embed="rId28">
            <a:alphaModFix/>
          </a:blip>
          <a:srcRect b="0" l="0" r="0" t="0"/>
          <a:stretch/>
        </p:blipFill>
        <p:spPr>
          <a:xfrm>
            <a:off x="10138955" y="6572771"/>
            <a:ext cx="153591" cy="153566"/>
          </a:xfrm>
          <a:prstGeom prst="rect">
            <a:avLst/>
          </a:prstGeom>
          <a:noFill/>
          <a:ln>
            <a:noFill/>
          </a:ln>
        </p:spPr>
      </p:pic>
      <p:sp>
        <p:nvSpPr>
          <p:cNvPr id="407" name="Google Shape;407;p14"/>
          <p:cNvSpPr/>
          <p:nvPr/>
        </p:nvSpPr>
        <p:spPr>
          <a:xfrm>
            <a:off x="14403600" y="4191000"/>
            <a:ext cx="5601400" cy="76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14403600" y="4191000"/>
            <a:ext cx="5601400" cy="76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09" name="Google Shape;409;p14"/>
          <p:cNvPicPr preferRelativeResize="0"/>
          <p:nvPr/>
        </p:nvPicPr>
        <p:blipFill rotWithShape="1">
          <a:blip r:embed="rId29">
            <a:alphaModFix/>
          </a:blip>
          <a:srcRect b="0" l="0" r="0" t="0"/>
          <a:stretch/>
        </p:blipFill>
        <p:spPr>
          <a:xfrm>
            <a:off x="14403600" y="4191000"/>
            <a:ext cx="5575997" cy="5575300"/>
          </a:xfrm>
          <a:prstGeom prst="rect">
            <a:avLst/>
          </a:prstGeom>
          <a:noFill/>
          <a:ln>
            <a:noFill/>
          </a:ln>
        </p:spPr>
      </p:pic>
      <p:pic>
        <p:nvPicPr>
          <p:cNvPr descr=" " id="410" name="Google Shape;410;p14"/>
          <p:cNvPicPr preferRelativeResize="0"/>
          <p:nvPr/>
        </p:nvPicPr>
        <p:blipFill rotWithShape="1">
          <a:blip r:embed="rId30">
            <a:alphaModFix/>
          </a:blip>
          <a:srcRect b="0" l="0" r="0" t="0"/>
          <a:stretch/>
        </p:blipFill>
        <p:spPr>
          <a:xfrm>
            <a:off x="14403600" y="4191000"/>
            <a:ext cx="5575997" cy="5575300"/>
          </a:xfrm>
          <a:prstGeom prst="rect">
            <a:avLst/>
          </a:prstGeom>
          <a:noFill/>
          <a:ln>
            <a:noFill/>
          </a:ln>
        </p:spPr>
      </p:pic>
      <p:sp>
        <p:nvSpPr>
          <p:cNvPr id="411" name="Google Shape;411;p14"/>
          <p:cNvSpPr/>
          <p:nvPr/>
        </p:nvSpPr>
        <p:spPr>
          <a:xfrm>
            <a:off x="16099262" y="6365379"/>
            <a:ext cx="2197375" cy="122656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16099262" y="6343650"/>
            <a:ext cx="2400600"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34.574</a:t>
            </a:r>
            <a:endParaRPr b="0" i="0" sz="4800" u="none" cap="none" strike="noStrike">
              <a:solidFill>
                <a:schemeClr val="dk1"/>
              </a:solidFill>
              <a:latin typeface="Calibri"/>
              <a:ea typeface="Calibri"/>
              <a:cs typeface="Calibri"/>
              <a:sym typeface="Calibri"/>
            </a:endParaRPr>
          </a:p>
        </p:txBody>
      </p:sp>
      <p:sp>
        <p:nvSpPr>
          <p:cNvPr id="413" name="Google Shape;413;p14"/>
          <p:cNvSpPr/>
          <p:nvPr/>
        </p:nvSpPr>
        <p:spPr>
          <a:xfrm>
            <a:off x="16588273" y="7105650"/>
            <a:ext cx="1354836"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Total</a:t>
            </a:r>
            <a:endParaRPr b="0" i="0" sz="3200" u="none" cap="none" strike="noStrike">
              <a:solidFill>
                <a:schemeClr val="dk1"/>
              </a:solidFill>
              <a:latin typeface="Calibri"/>
              <a:ea typeface="Calibri"/>
              <a:cs typeface="Calibri"/>
              <a:sym typeface="Calibri"/>
            </a:endParaRPr>
          </a:p>
        </p:txBody>
      </p:sp>
      <p:sp>
        <p:nvSpPr>
          <p:cNvPr id="414" name="Google Shape;414;p14"/>
          <p:cNvSpPr/>
          <p:nvPr/>
        </p:nvSpPr>
        <p:spPr>
          <a:xfrm>
            <a:off x="13260457" y="10515600"/>
            <a:ext cx="7874984" cy="18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13260457" y="10515600"/>
            <a:ext cx="7874984" cy="18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13158845" y="10515600"/>
            <a:ext cx="8078210" cy="96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Treasure Found</a:t>
            </a:r>
            <a:endParaRPr b="0" i="0" sz="4800" u="none" cap="none" strike="noStrike">
              <a:solidFill>
                <a:schemeClr val="dk1"/>
              </a:solidFill>
              <a:latin typeface="Calibri"/>
              <a:ea typeface="Calibri"/>
              <a:cs typeface="Calibri"/>
              <a:sym typeface="Calibri"/>
            </a:endParaRPr>
          </a:p>
        </p:txBody>
      </p:sp>
      <p:sp>
        <p:nvSpPr>
          <p:cNvPr id="417" name="Google Shape;417;p14"/>
          <p:cNvSpPr/>
          <p:nvPr/>
        </p:nvSpPr>
        <p:spPr>
          <a:xfrm>
            <a:off x="13192716" y="11379200"/>
            <a:ext cx="8010468" cy="11514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record of the amount of treasure found per month</a:t>
            </a:r>
            <a:endParaRPr b="0" i="0" sz="3200" u="none" cap="none" strike="noStrike">
              <a:solidFill>
                <a:schemeClr val="dk1"/>
              </a:solidFill>
              <a:latin typeface="Calibri"/>
              <a:ea typeface="Calibri"/>
              <a:cs typeface="Calibri"/>
              <a:sym typeface="Calibri"/>
            </a:endParaRPr>
          </a:p>
        </p:txBody>
      </p:sp>
      <p:sp>
        <p:nvSpPr>
          <p:cNvPr id="418" name="Google Shape;418;p14"/>
          <p:cNvSpPr/>
          <p:nvPr/>
        </p:nvSpPr>
        <p:spPr>
          <a:xfrm>
            <a:off x="3251606" y="10515600"/>
            <a:ext cx="7874984" cy="18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3251606" y="10515600"/>
            <a:ext cx="7874984" cy="187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3149994" y="10515600"/>
            <a:ext cx="8078210" cy="96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Spellcasting Progress</a:t>
            </a:r>
            <a:endParaRPr b="0" i="0" sz="4800" u="none" cap="none" strike="noStrike">
              <a:solidFill>
                <a:schemeClr val="dk1"/>
              </a:solidFill>
              <a:latin typeface="Calibri"/>
              <a:ea typeface="Calibri"/>
              <a:cs typeface="Calibri"/>
              <a:sym typeface="Calibri"/>
            </a:endParaRPr>
          </a:p>
        </p:txBody>
      </p:sp>
      <p:sp>
        <p:nvSpPr>
          <p:cNvPr id="421" name="Google Shape;421;p14"/>
          <p:cNvSpPr/>
          <p:nvPr/>
        </p:nvSpPr>
        <p:spPr>
          <a:xfrm>
            <a:off x="3183865" y="11379200"/>
            <a:ext cx="8010468" cy="11514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record of the number of spells cast per year</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426" name="Shape 426"/>
        <p:cNvGrpSpPr/>
        <p:nvPr/>
      </p:nvGrpSpPr>
      <p:grpSpPr>
        <a:xfrm>
          <a:off x="0" y="0"/>
          <a:ext cx="0" cy="0"/>
          <a:chOff x="0" y="0"/>
          <a:chExt cx="0" cy="0"/>
        </a:xfrm>
      </p:grpSpPr>
      <p:pic>
        <p:nvPicPr>
          <p:cNvPr descr=" " id="427" name="Google Shape;427;p15"/>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428" name="Google Shape;428;p15"/>
          <p:cNvPicPr preferRelativeResize="0"/>
          <p:nvPr/>
        </p:nvPicPr>
        <p:blipFill rotWithShape="1">
          <a:blip r:embed="rId4">
            <a:alphaModFix/>
          </a:blip>
          <a:srcRect b="0" l="0" r="0" t="0"/>
          <a:stretch/>
        </p:blipFill>
        <p:spPr>
          <a:xfrm>
            <a:off x="2768946" y="0"/>
            <a:ext cx="3556410" cy="7458025"/>
          </a:xfrm>
          <a:prstGeom prst="rect">
            <a:avLst/>
          </a:prstGeom>
          <a:noFill/>
          <a:ln>
            <a:noFill/>
          </a:ln>
        </p:spPr>
      </p:pic>
      <p:pic>
        <p:nvPicPr>
          <p:cNvPr descr=" " id="429" name="Google Shape;429;p15"/>
          <p:cNvPicPr preferRelativeResize="0"/>
          <p:nvPr/>
        </p:nvPicPr>
        <p:blipFill rotWithShape="1">
          <a:blip r:embed="rId5">
            <a:alphaModFix/>
          </a:blip>
          <a:srcRect b="0" l="0" r="0" t="0"/>
          <a:stretch/>
        </p:blipFill>
        <p:spPr>
          <a:xfrm>
            <a:off x="0" y="10515600"/>
            <a:ext cx="1181248" cy="2590800"/>
          </a:xfrm>
          <a:prstGeom prst="rect">
            <a:avLst/>
          </a:prstGeom>
          <a:noFill/>
          <a:ln>
            <a:noFill/>
          </a:ln>
        </p:spPr>
      </p:pic>
      <p:pic>
        <p:nvPicPr>
          <p:cNvPr descr=" " id="430" name="Google Shape;430;p15"/>
          <p:cNvPicPr preferRelativeResize="0"/>
          <p:nvPr/>
        </p:nvPicPr>
        <p:blipFill rotWithShape="1">
          <a:blip r:embed="rId6">
            <a:alphaModFix/>
          </a:blip>
          <a:srcRect b="0" l="0" r="0" t="0"/>
          <a:stretch/>
        </p:blipFill>
        <p:spPr>
          <a:xfrm>
            <a:off x="20309838" y="7454900"/>
            <a:ext cx="1114189" cy="4949428"/>
          </a:xfrm>
          <a:prstGeom prst="rect">
            <a:avLst/>
          </a:prstGeom>
          <a:noFill/>
          <a:ln>
            <a:noFill/>
          </a:ln>
        </p:spPr>
      </p:pic>
      <p:pic>
        <p:nvPicPr>
          <p:cNvPr descr=" " id="431" name="Google Shape;431;p15"/>
          <p:cNvPicPr preferRelativeResize="0"/>
          <p:nvPr/>
        </p:nvPicPr>
        <p:blipFill rotWithShape="1">
          <a:blip r:embed="rId7">
            <a:alphaModFix/>
          </a:blip>
          <a:srcRect b="0" l="0" r="0" t="0"/>
          <a:stretch/>
        </p:blipFill>
        <p:spPr>
          <a:xfrm>
            <a:off x="16473959" y="1473200"/>
            <a:ext cx="4949433" cy="1114053"/>
          </a:xfrm>
          <a:prstGeom prst="rect">
            <a:avLst/>
          </a:prstGeom>
          <a:noFill/>
          <a:ln>
            <a:noFill/>
          </a:ln>
        </p:spPr>
      </p:pic>
      <p:sp>
        <p:nvSpPr>
          <p:cNvPr id="432" name="Google Shape;432;p15"/>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33" name="Google Shape;433;p15"/>
          <p:cNvPicPr preferRelativeResize="0"/>
          <p:nvPr/>
        </p:nvPicPr>
        <p:blipFill rotWithShape="1">
          <a:blip r:embed="rId8">
            <a:alphaModFix/>
          </a:blip>
          <a:srcRect b="0" l="0" r="0" t="0"/>
          <a:stretch/>
        </p:blipFill>
        <p:spPr>
          <a:xfrm>
            <a:off x="23523340" y="10820400"/>
            <a:ext cx="711289" cy="2590800"/>
          </a:xfrm>
          <a:prstGeom prst="rect">
            <a:avLst/>
          </a:prstGeom>
          <a:noFill/>
          <a:ln>
            <a:noFill/>
          </a:ln>
        </p:spPr>
      </p:pic>
      <p:sp>
        <p:nvSpPr>
          <p:cNvPr id="434" name="Google Shape;434;p15"/>
          <p:cNvSpPr/>
          <p:nvPr/>
        </p:nvSpPr>
        <p:spPr>
          <a:xfrm>
            <a:off x="15864283" y="5829300"/>
            <a:ext cx="4712289" cy="37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15864283" y="5829300"/>
            <a:ext cx="4712289" cy="37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15864283" y="5829300"/>
            <a:ext cx="4915514" cy="1727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A web application</a:t>
            </a:r>
            <a:endParaRPr b="0" i="0" sz="4800" u="none" cap="none" strike="noStrike">
              <a:solidFill>
                <a:schemeClr val="dk1"/>
              </a:solidFill>
              <a:latin typeface="Calibri"/>
              <a:ea typeface="Calibri"/>
              <a:cs typeface="Calibri"/>
              <a:sym typeface="Calibri"/>
            </a:endParaRPr>
          </a:p>
        </p:txBody>
      </p:sp>
      <p:sp>
        <p:nvSpPr>
          <p:cNvPr id="437" name="Google Shape;437;p15"/>
          <p:cNvSpPr/>
          <p:nvPr/>
        </p:nvSpPr>
        <p:spPr>
          <a:xfrm>
            <a:off x="15864283" y="7556500"/>
            <a:ext cx="4847773" cy="2167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web application designed for discovering the world of fantasy</a:t>
            </a:r>
            <a:endParaRPr b="0" i="0" sz="3200" u="none" cap="none" strike="noStrike">
              <a:solidFill>
                <a:schemeClr val="dk1"/>
              </a:solidFill>
              <a:latin typeface="Calibri"/>
              <a:ea typeface="Calibri"/>
              <a:cs typeface="Calibri"/>
              <a:sym typeface="Calibri"/>
            </a:endParaRPr>
          </a:p>
        </p:txBody>
      </p:sp>
      <p:pic>
        <p:nvPicPr>
          <p:cNvPr descr=" " id="438" name="Google Shape;438;p15"/>
          <p:cNvPicPr preferRelativeResize="0"/>
          <p:nvPr/>
        </p:nvPicPr>
        <p:blipFill rotWithShape="1">
          <a:blip r:embed="rId9">
            <a:alphaModFix/>
          </a:blip>
          <a:srcRect b="0" l="0" r="0" t="0"/>
          <a:stretch/>
        </p:blipFill>
        <p:spPr>
          <a:xfrm>
            <a:off x="1270159" y="4114800"/>
            <a:ext cx="13768521" cy="8166100"/>
          </a:xfrm>
          <a:prstGeom prst="rect">
            <a:avLst/>
          </a:prstGeom>
          <a:noFill/>
          <a:ln>
            <a:noFill/>
          </a:ln>
        </p:spPr>
      </p:pic>
      <p:pic>
        <p:nvPicPr>
          <p:cNvPr descr=" " id="439" name="Google Shape;439;p15"/>
          <p:cNvPicPr preferRelativeResize="0"/>
          <p:nvPr/>
        </p:nvPicPr>
        <p:blipFill rotWithShape="1">
          <a:blip r:embed="rId10">
            <a:alphaModFix/>
          </a:blip>
          <a:srcRect b="0" l="0" r="0" t="0"/>
          <a:stretch/>
        </p:blipFill>
        <p:spPr>
          <a:xfrm>
            <a:off x="3200800" y="4457700"/>
            <a:ext cx="9894537" cy="6489700"/>
          </a:xfrm>
          <a:prstGeom prst="rect">
            <a:avLst/>
          </a:prstGeom>
          <a:noFill/>
          <a:ln>
            <a:noFill/>
          </a:ln>
        </p:spPr>
      </p:pic>
      <p:sp>
        <p:nvSpPr>
          <p:cNvPr id="440" name="Google Shape;440;p15"/>
          <p:cNvSpPr/>
          <p:nvPr/>
        </p:nvSpPr>
        <p:spPr>
          <a:xfrm>
            <a:off x="5279627" y="2032000"/>
            <a:ext cx="13840497" cy="16213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Portal to Adventure</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445" name="Shape 445"/>
        <p:cNvGrpSpPr/>
        <p:nvPr/>
      </p:nvGrpSpPr>
      <p:grpSpPr>
        <a:xfrm>
          <a:off x="0" y="0"/>
          <a:ext cx="0" cy="0"/>
          <a:chOff x="0" y="0"/>
          <a:chExt cx="0" cy="0"/>
        </a:xfrm>
      </p:grpSpPr>
      <p:pic>
        <p:nvPicPr>
          <p:cNvPr descr=" " id="446" name="Google Shape;446;p16"/>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447" name="Google Shape;447;p16"/>
          <p:cNvPicPr preferRelativeResize="0"/>
          <p:nvPr/>
        </p:nvPicPr>
        <p:blipFill rotWithShape="1">
          <a:blip r:embed="rId4">
            <a:alphaModFix/>
          </a:blip>
          <a:srcRect b="0" l="0" r="0" t="0"/>
          <a:stretch/>
        </p:blipFill>
        <p:spPr>
          <a:xfrm>
            <a:off x="17299562" y="6007100"/>
            <a:ext cx="7087486" cy="7708900"/>
          </a:xfrm>
          <a:prstGeom prst="rect">
            <a:avLst/>
          </a:prstGeom>
          <a:noFill/>
          <a:ln>
            <a:noFill/>
          </a:ln>
        </p:spPr>
      </p:pic>
      <p:pic>
        <p:nvPicPr>
          <p:cNvPr descr=" " id="448" name="Google Shape;448;p16"/>
          <p:cNvPicPr preferRelativeResize="0"/>
          <p:nvPr/>
        </p:nvPicPr>
        <p:blipFill rotWithShape="1">
          <a:blip r:embed="rId5">
            <a:alphaModFix/>
          </a:blip>
          <a:srcRect b="0" l="0" r="0" t="0"/>
          <a:stretch/>
        </p:blipFill>
        <p:spPr>
          <a:xfrm>
            <a:off x="0" y="0"/>
            <a:ext cx="6065780" cy="7596659"/>
          </a:xfrm>
          <a:prstGeom prst="rect">
            <a:avLst/>
          </a:prstGeom>
          <a:noFill/>
          <a:ln>
            <a:noFill/>
          </a:ln>
        </p:spPr>
      </p:pic>
      <p:sp>
        <p:nvSpPr>
          <p:cNvPr id="449" name="Google Shape;449;p16"/>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50" name="Google Shape;450;p16"/>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451" name="Google Shape;451;p16"/>
          <p:cNvSpPr/>
          <p:nvPr/>
        </p:nvSpPr>
        <p:spPr>
          <a:xfrm>
            <a:off x="11825178" y="4762500"/>
            <a:ext cx="8738692" cy="248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11825178" y="4762500"/>
            <a:ext cx="8738692" cy="248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11825178" y="4762500"/>
            <a:ext cx="8941918"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An mobile app</a:t>
            </a:r>
            <a:endParaRPr b="0" i="0" sz="4800" u="none" cap="none" strike="noStrike">
              <a:solidFill>
                <a:schemeClr val="dk1"/>
              </a:solidFill>
              <a:latin typeface="Calibri"/>
              <a:ea typeface="Calibri"/>
              <a:cs typeface="Calibri"/>
              <a:sym typeface="Calibri"/>
            </a:endParaRPr>
          </a:p>
        </p:txBody>
      </p:sp>
      <p:sp>
        <p:nvSpPr>
          <p:cNvPr id="454" name="Google Shape;454;p16"/>
          <p:cNvSpPr/>
          <p:nvPr/>
        </p:nvSpPr>
        <p:spPr>
          <a:xfrm>
            <a:off x="11825178" y="5727700"/>
            <a:ext cx="8874176" cy="165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An app designed for exploring and experiencing the enchanting realm of fantasy</a:t>
            </a:r>
            <a:endParaRPr b="0" i="0" sz="3200" u="none" cap="none" strike="noStrike">
              <a:solidFill>
                <a:schemeClr val="dk1"/>
              </a:solidFill>
              <a:latin typeface="Calibri"/>
              <a:ea typeface="Calibri"/>
              <a:cs typeface="Calibri"/>
              <a:sym typeface="Calibri"/>
            </a:endParaRPr>
          </a:p>
        </p:txBody>
      </p:sp>
      <p:sp>
        <p:nvSpPr>
          <p:cNvPr id="455" name="Google Shape;455;p16"/>
          <p:cNvSpPr/>
          <p:nvPr/>
        </p:nvSpPr>
        <p:spPr>
          <a:xfrm>
            <a:off x="11825178" y="7861300"/>
            <a:ext cx="9090103" cy="3488267"/>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Explore a magical world</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Experience fantasy firsthand</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Immerse in a realm of magic</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Discover untold wonders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Live your fantasy dreams</a:t>
            </a:r>
            <a:endParaRPr b="0" i="0" sz="3200" u="none" cap="none" strike="noStrike">
              <a:solidFill>
                <a:schemeClr val="dk1"/>
              </a:solidFill>
              <a:latin typeface="Calibri"/>
              <a:ea typeface="Calibri"/>
              <a:cs typeface="Calibri"/>
              <a:sym typeface="Calibri"/>
            </a:endParaRPr>
          </a:p>
        </p:txBody>
      </p:sp>
      <p:sp>
        <p:nvSpPr>
          <p:cNvPr id="456" name="Google Shape;456;p16"/>
          <p:cNvSpPr/>
          <p:nvPr/>
        </p:nvSpPr>
        <p:spPr>
          <a:xfrm>
            <a:off x="11825178" y="1511300"/>
            <a:ext cx="12900579" cy="29040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The Future of Fantasy</a:t>
            </a:r>
            <a:endParaRPr b="0" i="0" sz="8000" u="none" cap="none" strike="noStrike">
              <a:solidFill>
                <a:schemeClr val="dk1"/>
              </a:solidFill>
              <a:latin typeface="Calibri"/>
              <a:ea typeface="Calibri"/>
              <a:cs typeface="Calibri"/>
              <a:sym typeface="Calibri"/>
            </a:endParaRPr>
          </a:p>
        </p:txBody>
      </p:sp>
      <p:pic>
        <p:nvPicPr>
          <p:cNvPr descr=" " id="457" name="Google Shape;457;p16"/>
          <p:cNvPicPr preferRelativeResize="0"/>
          <p:nvPr/>
        </p:nvPicPr>
        <p:blipFill rotWithShape="1">
          <a:blip r:embed="rId7">
            <a:alphaModFix/>
          </a:blip>
          <a:srcRect b="0" l="0" r="0" t="0"/>
          <a:stretch/>
        </p:blipFill>
        <p:spPr>
          <a:xfrm>
            <a:off x="4470959" y="1028700"/>
            <a:ext cx="5474384" cy="11849100"/>
          </a:xfrm>
          <a:prstGeom prst="rect">
            <a:avLst/>
          </a:prstGeom>
          <a:noFill/>
          <a:ln>
            <a:noFill/>
          </a:ln>
        </p:spPr>
      </p:pic>
      <p:pic>
        <p:nvPicPr>
          <p:cNvPr descr=" " id="458" name="Google Shape;458;p16"/>
          <p:cNvPicPr preferRelativeResize="0"/>
          <p:nvPr/>
        </p:nvPicPr>
        <p:blipFill rotWithShape="1">
          <a:blip r:embed="rId8">
            <a:alphaModFix/>
          </a:blip>
          <a:srcRect b="0" l="0" r="0" t="0"/>
          <a:stretch/>
        </p:blipFill>
        <p:spPr>
          <a:xfrm>
            <a:off x="4661483" y="1765300"/>
            <a:ext cx="5106038" cy="1079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463" name="Shape 463"/>
        <p:cNvGrpSpPr/>
        <p:nvPr/>
      </p:nvGrpSpPr>
      <p:grpSpPr>
        <a:xfrm>
          <a:off x="0" y="0"/>
          <a:ext cx="0" cy="0"/>
          <a:chOff x="0" y="0"/>
          <a:chExt cx="0" cy="0"/>
        </a:xfrm>
      </p:grpSpPr>
      <p:pic>
        <p:nvPicPr>
          <p:cNvPr descr=" " id="464" name="Google Shape;464;p17"/>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465" name="Google Shape;465;p17"/>
          <p:cNvPicPr preferRelativeResize="0"/>
          <p:nvPr/>
        </p:nvPicPr>
        <p:blipFill rotWithShape="1">
          <a:blip r:embed="rId4">
            <a:alphaModFix/>
          </a:blip>
          <a:srcRect b="0" l="0" r="0" t="0"/>
          <a:stretch/>
        </p:blipFill>
        <p:spPr>
          <a:xfrm>
            <a:off x="0" y="1930400"/>
            <a:ext cx="4712289" cy="9848875"/>
          </a:xfrm>
          <a:prstGeom prst="rect">
            <a:avLst/>
          </a:prstGeom>
          <a:noFill/>
          <a:ln>
            <a:noFill/>
          </a:ln>
        </p:spPr>
      </p:pic>
      <p:sp>
        <p:nvSpPr>
          <p:cNvPr id="466" name="Google Shape;466;p17"/>
          <p:cNvSpPr/>
          <p:nvPr/>
        </p:nvSpPr>
        <p:spPr>
          <a:xfrm>
            <a:off x="23370921" y="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67" name="Google Shape;467;p17"/>
          <p:cNvPicPr preferRelativeResize="0"/>
          <p:nvPr/>
        </p:nvPicPr>
        <p:blipFill rotWithShape="1">
          <a:blip r:embed="rId5">
            <a:alphaModFix/>
          </a:blip>
          <a:srcRect b="0" l="0" r="0" t="0"/>
          <a:stretch/>
        </p:blipFill>
        <p:spPr>
          <a:xfrm>
            <a:off x="23523340" y="304800"/>
            <a:ext cx="711289" cy="2590800"/>
          </a:xfrm>
          <a:prstGeom prst="rect">
            <a:avLst/>
          </a:prstGeom>
          <a:noFill/>
          <a:ln>
            <a:noFill/>
          </a:ln>
        </p:spPr>
      </p:pic>
      <p:sp>
        <p:nvSpPr>
          <p:cNvPr id="468" name="Google Shape;468;p17"/>
          <p:cNvSpPr/>
          <p:nvPr/>
        </p:nvSpPr>
        <p:spPr>
          <a:xfrm>
            <a:off x="1384473" y="2400300"/>
            <a:ext cx="5482852" cy="93175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A Gateway to a World of Fantasy and Wonder</a:t>
            </a:r>
            <a:endParaRPr b="0" i="0" sz="8000" u="none" cap="none" strike="noStrike">
              <a:solidFill>
                <a:schemeClr val="dk1"/>
              </a:solidFill>
              <a:latin typeface="Calibri"/>
              <a:ea typeface="Calibri"/>
              <a:cs typeface="Calibri"/>
              <a:sym typeface="Calibri"/>
            </a:endParaRPr>
          </a:p>
        </p:txBody>
      </p:sp>
      <p:sp>
        <p:nvSpPr>
          <p:cNvPr id="469" name="Google Shape;469;p17"/>
          <p:cNvSpPr/>
          <p:nvPr/>
        </p:nvSpPr>
        <p:spPr>
          <a:xfrm>
            <a:off x="16664483" y="4114800"/>
            <a:ext cx="6994341" cy="5825067"/>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Immerse yourself in the world of magic and mystery</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Explore uncharted territories and fantastical lands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Meet mythical creatures and legendary beings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Uncover hidden treasures and secret treasures</a:t>
            </a:r>
            <a:endParaRPr b="0" i="0" sz="3200" u="none" cap="none" strike="noStrike">
              <a:solidFill>
                <a:schemeClr val="dk1"/>
              </a:solidFill>
              <a:latin typeface="Calibri"/>
              <a:ea typeface="Calibri"/>
              <a:cs typeface="Calibri"/>
              <a:sym typeface="Calibri"/>
            </a:endParaRPr>
          </a:p>
        </p:txBody>
      </p:sp>
      <p:pic>
        <p:nvPicPr>
          <p:cNvPr descr=" " id="470" name="Google Shape;470;p17"/>
          <p:cNvPicPr preferRelativeResize="0"/>
          <p:nvPr/>
        </p:nvPicPr>
        <p:blipFill rotWithShape="1">
          <a:blip r:embed="rId6">
            <a:alphaModFix/>
          </a:blip>
          <a:srcRect b="0" l="0" r="0" t="0"/>
          <a:stretch/>
        </p:blipFill>
        <p:spPr>
          <a:xfrm>
            <a:off x="7900387" y="749300"/>
            <a:ext cx="8573572" cy="12331700"/>
          </a:xfrm>
          <a:prstGeom prst="rect">
            <a:avLst/>
          </a:prstGeom>
          <a:noFill/>
          <a:ln>
            <a:noFill/>
          </a:ln>
        </p:spPr>
      </p:pic>
      <p:pic>
        <p:nvPicPr>
          <p:cNvPr descr=" " id="471" name="Google Shape;471;p17"/>
          <p:cNvPicPr preferRelativeResize="0"/>
          <p:nvPr/>
        </p:nvPicPr>
        <p:blipFill rotWithShape="1">
          <a:blip r:embed="rId7">
            <a:alphaModFix/>
          </a:blip>
          <a:srcRect b="0" l="0" r="0" t="0"/>
          <a:stretch/>
        </p:blipFill>
        <p:spPr>
          <a:xfrm>
            <a:off x="8395749" y="1803400"/>
            <a:ext cx="7582848" cy="1023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476" name="Shape 476"/>
        <p:cNvGrpSpPr/>
        <p:nvPr/>
      </p:nvGrpSpPr>
      <p:grpSpPr>
        <a:xfrm>
          <a:off x="0" y="0"/>
          <a:ext cx="0" cy="0"/>
          <a:chOff x="0" y="0"/>
          <a:chExt cx="0" cy="0"/>
        </a:xfrm>
      </p:grpSpPr>
      <p:pic>
        <p:nvPicPr>
          <p:cNvPr descr=" " id="477" name="Google Shape;477;p18"/>
          <p:cNvPicPr preferRelativeResize="0"/>
          <p:nvPr/>
        </p:nvPicPr>
        <p:blipFill rotWithShape="1">
          <a:blip r:embed="rId3">
            <a:alphaModFix/>
          </a:blip>
          <a:srcRect b="0" l="0" r="0" t="0"/>
          <a:stretch/>
        </p:blipFill>
        <p:spPr>
          <a:xfrm>
            <a:off x="0" y="0"/>
            <a:ext cx="24387048" cy="13716000"/>
          </a:xfrm>
          <a:prstGeom prst="rect">
            <a:avLst/>
          </a:prstGeom>
          <a:noFill/>
          <a:ln>
            <a:noFill/>
          </a:ln>
        </p:spPr>
      </p:pic>
      <p:sp>
        <p:nvSpPr>
          <p:cNvPr id="478" name="Google Shape;478;p18"/>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79" name="Google Shape;479;p18"/>
          <p:cNvPicPr preferRelativeResize="0"/>
          <p:nvPr/>
        </p:nvPicPr>
        <p:blipFill rotWithShape="1">
          <a:blip r:embed="rId4">
            <a:alphaModFix/>
          </a:blip>
          <a:srcRect b="0" l="0" r="0" t="0"/>
          <a:stretch/>
        </p:blipFill>
        <p:spPr>
          <a:xfrm>
            <a:off x="23523340" y="10820400"/>
            <a:ext cx="711289" cy="2590800"/>
          </a:xfrm>
          <a:prstGeom prst="rect">
            <a:avLst/>
          </a:prstGeom>
          <a:noFill/>
          <a:ln>
            <a:noFill/>
          </a:ln>
        </p:spPr>
      </p:pic>
      <p:sp>
        <p:nvSpPr>
          <p:cNvPr id="480" name="Google Shape;480;p18"/>
          <p:cNvSpPr/>
          <p:nvPr/>
        </p:nvSpPr>
        <p:spPr>
          <a:xfrm>
            <a:off x="15690694" y="698500"/>
            <a:ext cx="7464300" cy="2904067"/>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A Magic Picture</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485" name="Shape 485"/>
        <p:cNvGrpSpPr/>
        <p:nvPr/>
      </p:nvGrpSpPr>
      <p:grpSpPr>
        <a:xfrm>
          <a:off x="0" y="0"/>
          <a:ext cx="0" cy="0"/>
          <a:chOff x="0" y="0"/>
          <a:chExt cx="0" cy="0"/>
        </a:xfrm>
      </p:grpSpPr>
      <p:pic>
        <p:nvPicPr>
          <p:cNvPr descr=" " id="486" name="Google Shape;486;p19"/>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487" name="Google Shape;487;p19"/>
          <p:cNvPicPr preferRelativeResize="0"/>
          <p:nvPr/>
        </p:nvPicPr>
        <p:blipFill rotWithShape="1">
          <a:blip r:embed="rId4">
            <a:alphaModFix/>
          </a:blip>
          <a:srcRect b="0" l="0" r="0" t="0"/>
          <a:stretch/>
        </p:blipFill>
        <p:spPr>
          <a:xfrm>
            <a:off x="17299562" y="6007100"/>
            <a:ext cx="7087486" cy="7708900"/>
          </a:xfrm>
          <a:prstGeom prst="rect">
            <a:avLst/>
          </a:prstGeom>
          <a:noFill/>
          <a:ln>
            <a:noFill/>
          </a:ln>
        </p:spPr>
      </p:pic>
      <p:pic>
        <p:nvPicPr>
          <p:cNvPr descr=" " id="488" name="Google Shape;488;p19"/>
          <p:cNvPicPr preferRelativeResize="0"/>
          <p:nvPr/>
        </p:nvPicPr>
        <p:blipFill rotWithShape="1">
          <a:blip r:embed="rId5">
            <a:alphaModFix/>
          </a:blip>
          <a:srcRect b="0" l="0" r="0" t="0"/>
          <a:stretch/>
        </p:blipFill>
        <p:spPr>
          <a:xfrm>
            <a:off x="0" y="0"/>
            <a:ext cx="6065780" cy="7596659"/>
          </a:xfrm>
          <a:prstGeom prst="rect">
            <a:avLst/>
          </a:prstGeom>
          <a:noFill/>
          <a:ln>
            <a:noFill/>
          </a:ln>
        </p:spPr>
      </p:pic>
      <p:pic>
        <p:nvPicPr>
          <p:cNvPr descr=" " id="489" name="Google Shape;489;p19"/>
          <p:cNvPicPr preferRelativeResize="0"/>
          <p:nvPr/>
        </p:nvPicPr>
        <p:blipFill rotWithShape="1">
          <a:blip r:embed="rId6">
            <a:alphaModFix/>
          </a:blip>
          <a:srcRect b="0" l="0" r="0" t="0"/>
          <a:stretch/>
        </p:blipFill>
        <p:spPr>
          <a:xfrm>
            <a:off x="21186248" y="12700000"/>
            <a:ext cx="3200800" cy="1016000"/>
          </a:xfrm>
          <a:prstGeom prst="rect">
            <a:avLst/>
          </a:prstGeom>
          <a:noFill/>
          <a:ln>
            <a:noFill/>
          </a:ln>
        </p:spPr>
      </p:pic>
      <p:pic>
        <p:nvPicPr>
          <p:cNvPr descr=" " id="490" name="Google Shape;490;p19"/>
          <p:cNvPicPr preferRelativeResize="0"/>
          <p:nvPr/>
        </p:nvPicPr>
        <p:blipFill rotWithShape="1">
          <a:blip r:embed="rId7">
            <a:alphaModFix/>
          </a:blip>
          <a:srcRect b="0" l="0" r="0" t="0"/>
          <a:stretch/>
        </p:blipFill>
        <p:spPr>
          <a:xfrm>
            <a:off x="8332241" y="3390900"/>
            <a:ext cx="14479810" cy="7861300"/>
          </a:xfrm>
          <a:prstGeom prst="rect">
            <a:avLst/>
          </a:prstGeom>
          <a:noFill/>
          <a:ln>
            <a:noFill/>
          </a:ln>
        </p:spPr>
      </p:pic>
      <p:sp>
        <p:nvSpPr>
          <p:cNvPr id="491" name="Google Shape;491;p19"/>
          <p:cNvSpPr/>
          <p:nvPr/>
        </p:nvSpPr>
        <p:spPr>
          <a:xfrm>
            <a:off x="3501404" y="1193800"/>
            <a:ext cx="17396941" cy="16213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Fantasy Realm at a Glance</a:t>
            </a:r>
            <a:endParaRPr b="0" i="0" sz="8000" u="none" cap="none" strike="noStrike">
              <a:solidFill>
                <a:schemeClr val="dk1"/>
              </a:solidFill>
              <a:latin typeface="Calibri"/>
              <a:ea typeface="Calibri"/>
              <a:cs typeface="Calibri"/>
              <a:sym typeface="Calibri"/>
            </a:endParaRPr>
          </a:p>
        </p:txBody>
      </p:sp>
      <p:sp>
        <p:nvSpPr>
          <p:cNvPr id="492" name="Google Shape;492;p19"/>
          <p:cNvSpPr/>
          <p:nvPr/>
        </p:nvSpPr>
        <p:spPr>
          <a:xfrm>
            <a:off x="2032254" y="3632200"/>
            <a:ext cx="5779222" cy="2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2032254" y="3632200"/>
            <a:ext cx="5779222" cy="2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2032254" y="3632200"/>
            <a:ext cx="5982448"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The Forest</a:t>
            </a:r>
            <a:endParaRPr b="0" i="0" sz="4800" u="none" cap="none" strike="noStrike">
              <a:solidFill>
                <a:schemeClr val="dk1"/>
              </a:solidFill>
              <a:latin typeface="Calibri"/>
              <a:ea typeface="Calibri"/>
              <a:cs typeface="Calibri"/>
              <a:sym typeface="Calibri"/>
            </a:endParaRPr>
          </a:p>
        </p:txBody>
      </p:sp>
      <p:sp>
        <p:nvSpPr>
          <p:cNvPr id="495" name="Google Shape;495;p19"/>
          <p:cNvSpPr/>
          <p:nvPr/>
        </p:nvSpPr>
        <p:spPr>
          <a:xfrm>
            <a:off x="2032254" y="4495800"/>
            <a:ext cx="5914706" cy="165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magical forest filled with animals and enchanted creatures.</a:t>
            </a:r>
            <a:endParaRPr b="0" i="0" sz="3200" u="none" cap="none" strike="noStrike">
              <a:solidFill>
                <a:schemeClr val="dk1"/>
              </a:solidFill>
              <a:latin typeface="Calibri"/>
              <a:ea typeface="Calibri"/>
              <a:cs typeface="Calibri"/>
              <a:sym typeface="Calibri"/>
            </a:endParaRPr>
          </a:p>
        </p:txBody>
      </p:sp>
      <p:sp>
        <p:nvSpPr>
          <p:cNvPr id="496" name="Google Shape;496;p19"/>
          <p:cNvSpPr/>
          <p:nvPr/>
        </p:nvSpPr>
        <p:spPr>
          <a:xfrm>
            <a:off x="2032254" y="6972300"/>
            <a:ext cx="5779222" cy="2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2032254" y="6972300"/>
            <a:ext cx="5779222" cy="2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2032254" y="6972300"/>
            <a:ext cx="5982448"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The Caves</a:t>
            </a:r>
            <a:endParaRPr b="0" i="0" sz="4800" u="none" cap="none" strike="noStrike">
              <a:solidFill>
                <a:schemeClr val="dk1"/>
              </a:solidFill>
              <a:latin typeface="Calibri"/>
              <a:ea typeface="Calibri"/>
              <a:cs typeface="Calibri"/>
              <a:sym typeface="Calibri"/>
            </a:endParaRPr>
          </a:p>
        </p:txBody>
      </p:sp>
      <p:sp>
        <p:nvSpPr>
          <p:cNvPr id="499" name="Google Shape;499;p19"/>
          <p:cNvSpPr/>
          <p:nvPr/>
        </p:nvSpPr>
        <p:spPr>
          <a:xfrm>
            <a:off x="2032254" y="7835900"/>
            <a:ext cx="5914706" cy="165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network of caves filled with gems and crystals.</a:t>
            </a:r>
            <a:endParaRPr b="0" i="0" sz="3200" u="none" cap="none" strike="noStrike">
              <a:solidFill>
                <a:schemeClr val="dk1"/>
              </a:solidFill>
              <a:latin typeface="Calibri"/>
              <a:ea typeface="Calibri"/>
              <a:cs typeface="Calibri"/>
              <a:sym typeface="Calibri"/>
            </a:endParaRPr>
          </a:p>
        </p:txBody>
      </p:sp>
      <p:sp>
        <p:nvSpPr>
          <p:cNvPr id="500" name="Google Shape;500;p19"/>
          <p:cNvSpPr/>
          <p:nvPr/>
        </p:nvSpPr>
        <p:spPr>
          <a:xfrm>
            <a:off x="2032254" y="10312400"/>
            <a:ext cx="5779222" cy="2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2032254" y="10312400"/>
            <a:ext cx="5779222" cy="2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2032254" y="10312400"/>
            <a:ext cx="5982448"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The Lair</a:t>
            </a:r>
            <a:endParaRPr b="0" i="0" sz="4800" u="none" cap="none" strike="noStrike">
              <a:solidFill>
                <a:schemeClr val="dk1"/>
              </a:solidFill>
              <a:latin typeface="Calibri"/>
              <a:ea typeface="Calibri"/>
              <a:cs typeface="Calibri"/>
              <a:sym typeface="Calibri"/>
            </a:endParaRPr>
          </a:p>
        </p:txBody>
      </p:sp>
      <p:sp>
        <p:nvSpPr>
          <p:cNvPr id="503" name="Google Shape;503;p19"/>
          <p:cNvSpPr/>
          <p:nvPr/>
        </p:nvSpPr>
        <p:spPr>
          <a:xfrm>
            <a:off x="2032254" y="11176000"/>
            <a:ext cx="5914706" cy="165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dangerous and mysterious place where dragons reside.</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27" name="Shape 27"/>
        <p:cNvGrpSpPr/>
        <p:nvPr/>
      </p:nvGrpSpPr>
      <p:grpSpPr>
        <a:xfrm>
          <a:off x="0" y="0"/>
          <a:ext cx="0" cy="0"/>
          <a:chOff x="0" y="0"/>
          <a:chExt cx="0" cy="0"/>
        </a:xfrm>
      </p:grpSpPr>
      <p:pic>
        <p:nvPicPr>
          <p:cNvPr descr=" " id="28" name="Google Shape;28;p2"/>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29" name="Google Shape;29;p2"/>
          <p:cNvPicPr preferRelativeResize="0"/>
          <p:nvPr/>
        </p:nvPicPr>
        <p:blipFill rotWithShape="1">
          <a:blip r:embed="rId4">
            <a:alphaModFix/>
          </a:blip>
          <a:srcRect b="0" l="0" r="0" t="0"/>
          <a:stretch/>
        </p:blipFill>
        <p:spPr>
          <a:xfrm>
            <a:off x="2768946" y="0"/>
            <a:ext cx="3556410" cy="7458033"/>
          </a:xfrm>
          <a:prstGeom prst="rect">
            <a:avLst/>
          </a:prstGeom>
          <a:noFill/>
          <a:ln>
            <a:noFill/>
          </a:ln>
        </p:spPr>
      </p:pic>
      <p:pic>
        <p:nvPicPr>
          <p:cNvPr descr=" " id="30" name="Google Shape;30;p2"/>
          <p:cNvPicPr preferRelativeResize="0"/>
          <p:nvPr/>
        </p:nvPicPr>
        <p:blipFill rotWithShape="1">
          <a:blip r:embed="rId5">
            <a:alphaModFix/>
          </a:blip>
          <a:srcRect b="0" l="0" r="0" t="0"/>
          <a:stretch/>
        </p:blipFill>
        <p:spPr>
          <a:xfrm>
            <a:off x="0" y="10515600"/>
            <a:ext cx="1181248" cy="2590800"/>
          </a:xfrm>
          <a:prstGeom prst="rect">
            <a:avLst/>
          </a:prstGeom>
          <a:noFill/>
          <a:ln>
            <a:noFill/>
          </a:ln>
        </p:spPr>
      </p:pic>
      <p:pic>
        <p:nvPicPr>
          <p:cNvPr descr=" " id="31" name="Google Shape;31;p2"/>
          <p:cNvPicPr preferRelativeResize="0"/>
          <p:nvPr/>
        </p:nvPicPr>
        <p:blipFill rotWithShape="1">
          <a:blip r:embed="rId6">
            <a:alphaModFix/>
          </a:blip>
          <a:srcRect b="0" l="0" r="0" t="0"/>
          <a:stretch/>
        </p:blipFill>
        <p:spPr>
          <a:xfrm>
            <a:off x="20309838" y="7454900"/>
            <a:ext cx="1114189" cy="4949428"/>
          </a:xfrm>
          <a:prstGeom prst="rect">
            <a:avLst/>
          </a:prstGeom>
          <a:noFill/>
          <a:ln>
            <a:noFill/>
          </a:ln>
        </p:spPr>
      </p:pic>
      <p:pic>
        <p:nvPicPr>
          <p:cNvPr descr=" " id="32" name="Google Shape;32;p2"/>
          <p:cNvPicPr preferRelativeResize="0"/>
          <p:nvPr/>
        </p:nvPicPr>
        <p:blipFill rotWithShape="1">
          <a:blip r:embed="rId7">
            <a:alphaModFix/>
          </a:blip>
          <a:srcRect b="0" l="0" r="0" t="0"/>
          <a:stretch/>
        </p:blipFill>
        <p:spPr>
          <a:xfrm>
            <a:off x="16473959" y="1473200"/>
            <a:ext cx="4949433" cy="1114051"/>
          </a:xfrm>
          <a:prstGeom prst="rect">
            <a:avLst/>
          </a:prstGeom>
          <a:noFill/>
          <a:ln>
            <a:noFill/>
          </a:ln>
        </p:spPr>
      </p:pic>
      <p:sp>
        <p:nvSpPr>
          <p:cNvPr id="33" name="Google Shape;33;p2"/>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34" name="Google Shape;34;p2"/>
          <p:cNvPicPr preferRelativeResize="0"/>
          <p:nvPr/>
        </p:nvPicPr>
        <p:blipFill rotWithShape="1">
          <a:blip r:embed="rId8">
            <a:alphaModFix/>
          </a:blip>
          <a:srcRect b="0" l="0" r="0" t="0"/>
          <a:stretch/>
        </p:blipFill>
        <p:spPr>
          <a:xfrm>
            <a:off x="23523340" y="10820400"/>
            <a:ext cx="711289" cy="2590800"/>
          </a:xfrm>
          <a:prstGeom prst="rect">
            <a:avLst/>
          </a:prstGeom>
          <a:noFill/>
          <a:ln>
            <a:noFill/>
          </a:ln>
        </p:spPr>
      </p:pic>
      <p:sp>
        <p:nvSpPr>
          <p:cNvPr id="35" name="Google Shape;35;p2"/>
          <p:cNvSpPr/>
          <p:nvPr/>
        </p:nvSpPr>
        <p:spPr>
          <a:xfrm>
            <a:off x="8505830" y="2832100"/>
            <a:ext cx="7375388" cy="25865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12800"/>
              <a:buFont typeface="Source Code Pro"/>
              <a:buNone/>
            </a:pPr>
            <a:r>
              <a:rPr b="1" i="0" lang="en-US" sz="12800" u="none" cap="none" strike="noStrike">
                <a:solidFill>
                  <a:srgbClr val="00F0C3"/>
                </a:solidFill>
                <a:latin typeface="Source Code Pro"/>
                <a:ea typeface="Source Code Pro"/>
                <a:cs typeface="Source Code Pro"/>
                <a:sym typeface="Source Code Pro"/>
              </a:rPr>
              <a:t>Welcome</a:t>
            </a:r>
            <a:endParaRPr b="0" i="0" sz="12800" u="none" cap="none" strike="noStrike">
              <a:solidFill>
                <a:schemeClr val="dk1"/>
              </a:solidFill>
              <a:latin typeface="Calibri"/>
              <a:ea typeface="Calibri"/>
              <a:cs typeface="Calibri"/>
              <a:sym typeface="Calibri"/>
            </a:endParaRPr>
          </a:p>
        </p:txBody>
      </p:sp>
      <p:sp>
        <p:nvSpPr>
          <p:cNvPr id="36" name="Google Shape;36;p2"/>
          <p:cNvSpPr/>
          <p:nvPr/>
        </p:nvSpPr>
        <p:spPr>
          <a:xfrm>
            <a:off x="7108655" y="5956300"/>
            <a:ext cx="10182439" cy="36914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Welcome to the world of fantasy! Join us on a journey to explore the mystical creatures, enchanted lands, and magical wonders that exist beyond our reality. Discover the wonders and secrets of this exciting realm and unlock the power of imagination.</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508" name="Shape 508"/>
        <p:cNvGrpSpPr/>
        <p:nvPr/>
      </p:nvGrpSpPr>
      <p:grpSpPr>
        <a:xfrm>
          <a:off x="0" y="0"/>
          <a:ext cx="0" cy="0"/>
          <a:chOff x="0" y="0"/>
          <a:chExt cx="0" cy="0"/>
        </a:xfrm>
      </p:grpSpPr>
      <p:pic>
        <p:nvPicPr>
          <p:cNvPr descr=" " id="509" name="Google Shape;509;p20"/>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510" name="Google Shape;510;p20"/>
          <p:cNvPicPr preferRelativeResize="0"/>
          <p:nvPr/>
        </p:nvPicPr>
        <p:blipFill rotWithShape="1">
          <a:blip r:embed="rId4">
            <a:alphaModFix/>
          </a:blip>
          <a:srcRect b="0" l="0" r="0" t="0"/>
          <a:stretch/>
        </p:blipFill>
        <p:spPr>
          <a:xfrm>
            <a:off x="0" y="1930400"/>
            <a:ext cx="4712289" cy="9848875"/>
          </a:xfrm>
          <a:prstGeom prst="rect">
            <a:avLst/>
          </a:prstGeom>
          <a:noFill/>
          <a:ln>
            <a:noFill/>
          </a:ln>
        </p:spPr>
      </p:pic>
      <p:sp>
        <p:nvSpPr>
          <p:cNvPr id="511" name="Google Shape;511;p20"/>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12" name="Google Shape;512;p20"/>
          <p:cNvPicPr preferRelativeResize="0"/>
          <p:nvPr/>
        </p:nvPicPr>
        <p:blipFill rotWithShape="1">
          <a:blip r:embed="rId5">
            <a:alphaModFix/>
          </a:blip>
          <a:srcRect b="0" l="0" r="0" t="0"/>
          <a:stretch/>
        </p:blipFill>
        <p:spPr>
          <a:xfrm>
            <a:off x="23523340" y="10820400"/>
            <a:ext cx="711289" cy="2590800"/>
          </a:xfrm>
          <a:prstGeom prst="rect">
            <a:avLst/>
          </a:prstGeom>
          <a:noFill/>
          <a:ln>
            <a:noFill/>
          </a:ln>
        </p:spPr>
      </p:pic>
      <p:pic>
        <p:nvPicPr>
          <p:cNvPr descr=" " id="513" name="Google Shape;513;p20"/>
          <p:cNvPicPr preferRelativeResize="0"/>
          <p:nvPr/>
        </p:nvPicPr>
        <p:blipFill rotWithShape="1">
          <a:blip r:embed="rId6">
            <a:alphaModFix/>
          </a:blip>
          <a:srcRect b="0" l="0" r="0" t="0"/>
          <a:stretch/>
        </p:blipFill>
        <p:spPr>
          <a:xfrm>
            <a:off x="0" y="1473200"/>
            <a:ext cx="24387048" cy="12242800"/>
          </a:xfrm>
          <a:prstGeom prst="rect">
            <a:avLst/>
          </a:prstGeom>
          <a:noFill/>
          <a:ln>
            <a:noFill/>
          </a:ln>
        </p:spPr>
      </p:pic>
      <p:sp>
        <p:nvSpPr>
          <p:cNvPr id="514" name="Google Shape;514;p20"/>
          <p:cNvSpPr/>
          <p:nvPr/>
        </p:nvSpPr>
        <p:spPr>
          <a:xfrm>
            <a:off x="0" y="7442200"/>
            <a:ext cx="24387048" cy="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15" name="Google Shape;515;p20"/>
          <p:cNvPicPr preferRelativeResize="0"/>
          <p:nvPr/>
        </p:nvPicPr>
        <p:blipFill rotWithShape="1">
          <a:blip r:embed="rId7">
            <a:alphaModFix/>
          </a:blip>
          <a:srcRect b="0" l="0" r="0" t="0"/>
          <a:stretch/>
        </p:blipFill>
        <p:spPr>
          <a:xfrm>
            <a:off x="0" y="7429500"/>
            <a:ext cx="24387048" cy="12700"/>
          </a:xfrm>
          <a:prstGeom prst="rect">
            <a:avLst/>
          </a:prstGeom>
          <a:noFill/>
          <a:ln>
            <a:noFill/>
          </a:ln>
        </p:spPr>
      </p:pic>
      <p:pic>
        <p:nvPicPr>
          <p:cNvPr descr=" " id="516" name="Google Shape;516;p20"/>
          <p:cNvPicPr preferRelativeResize="0"/>
          <p:nvPr/>
        </p:nvPicPr>
        <p:blipFill rotWithShape="1">
          <a:blip r:embed="rId8">
            <a:alphaModFix/>
          </a:blip>
          <a:srcRect b="0" l="0" r="0" t="0"/>
          <a:stretch/>
        </p:blipFill>
        <p:spPr>
          <a:xfrm>
            <a:off x="5207651" y="7340600"/>
            <a:ext cx="190524" cy="6375400"/>
          </a:xfrm>
          <a:prstGeom prst="rect">
            <a:avLst/>
          </a:prstGeom>
          <a:noFill/>
          <a:ln>
            <a:noFill/>
          </a:ln>
        </p:spPr>
      </p:pic>
      <p:pic>
        <p:nvPicPr>
          <p:cNvPr descr=" " id="517" name="Google Shape;517;p20"/>
          <p:cNvPicPr preferRelativeResize="0"/>
          <p:nvPr/>
        </p:nvPicPr>
        <p:blipFill rotWithShape="1">
          <a:blip r:embed="rId9">
            <a:alphaModFix/>
          </a:blip>
          <a:srcRect b="0" l="0" r="0" t="0"/>
          <a:stretch/>
        </p:blipFill>
        <p:spPr>
          <a:xfrm>
            <a:off x="9386473" y="5054600"/>
            <a:ext cx="190524" cy="2476500"/>
          </a:xfrm>
          <a:prstGeom prst="rect">
            <a:avLst/>
          </a:prstGeom>
          <a:noFill/>
          <a:ln>
            <a:noFill/>
          </a:ln>
        </p:spPr>
      </p:pic>
      <p:pic>
        <p:nvPicPr>
          <p:cNvPr descr=" " id="518" name="Google Shape;518;p20"/>
          <p:cNvPicPr preferRelativeResize="0"/>
          <p:nvPr/>
        </p:nvPicPr>
        <p:blipFill rotWithShape="1">
          <a:blip r:embed="rId10">
            <a:alphaModFix/>
          </a:blip>
          <a:srcRect b="0" l="0" r="0" t="0"/>
          <a:stretch/>
        </p:blipFill>
        <p:spPr>
          <a:xfrm>
            <a:off x="13565295" y="7340600"/>
            <a:ext cx="190524" cy="1854200"/>
          </a:xfrm>
          <a:prstGeom prst="rect">
            <a:avLst/>
          </a:prstGeom>
          <a:noFill/>
          <a:ln>
            <a:noFill/>
          </a:ln>
        </p:spPr>
      </p:pic>
      <p:pic>
        <p:nvPicPr>
          <p:cNvPr descr=" " id="519" name="Google Shape;519;p20"/>
          <p:cNvPicPr preferRelativeResize="0"/>
          <p:nvPr/>
        </p:nvPicPr>
        <p:blipFill rotWithShape="1">
          <a:blip r:embed="rId11">
            <a:alphaModFix/>
          </a:blip>
          <a:srcRect b="0" l="0" r="0" t="0"/>
          <a:stretch/>
        </p:blipFill>
        <p:spPr>
          <a:xfrm>
            <a:off x="17642505" y="2400300"/>
            <a:ext cx="393749" cy="5130800"/>
          </a:xfrm>
          <a:prstGeom prst="rect">
            <a:avLst/>
          </a:prstGeom>
          <a:noFill/>
          <a:ln>
            <a:noFill/>
          </a:ln>
        </p:spPr>
      </p:pic>
      <p:sp>
        <p:nvSpPr>
          <p:cNvPr id="520" name="Google Shape;520;p20"/>
          <p:cNvSpPr/>
          <p:nvPr/>
        </p:nvSpPr>
        <p:spPr>
          <a:xfrm>
            <a:off x="1371771" y="1473200"/>
            <a:ext cx="6350794" cy="546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21" name="Google Shape;521;p20"/>
          <p:cNvPicPr preferRelativeResize="0"/>
          <p:nvPr/>
        </p:nvPicPr>
        <p:blipFill rotWithShape="1">
          <a:blip r:embed="rId12">
            <a:alphaModFix/>
          </a:blip>
          <a:srcRect b="0" l="0" r="0" t="0"/>
          <a:stretch/>
        </p:blipFill>
        <p:spPr>
          <a:xfrm>
            <a:off x="1371771" y="1473200"/>
            <a:ext cx="6350794" cy="3263900"/>
          </a:xfrm>
          <a:prstGeom prst="rect">
            <a:avLst/>
          </a:prstGeom>
          <a:noFill/>
          <a:ln>
            <a:noFill/>
          </a:ln>
        </p:spPr>
      </p:pic>
      <p:sp>
        <p:nvSpPr>
          <p:cNvPr id="522" name="Google Shape;522;p20"/>
          <p:cNvSpPr/>
          <p:nvPr/>
        </p:nvSpPr>
        <p:spPr>
          <a:xfrm>
            <a:off x="1371771" y="5041900"/>
            <a:ext cx="1930641"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1371771" y="5041900"/>
            <a:ext cx="2083060"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Eclipse</a:t>
            </a:r>
            <a:endParaRPr b="0" i="0" sz="3600" u="none" cap="none" strike="noStrike">
              <a:solidFill>
                <a:schemeClr val="dk1"/>
              </a:solidFill>
              <a:latin typeface="Calibri"/>
              <a:ea typeface="Calibri"/>
              <a:cs typeface="Calibri"/>
              <a:sym typeface="Calibri"/>
            </a:endParaRPr>
          </a:p>
        </p:txBody>
      </p:sp>
      <p:sp>
        <p:nvSpPr>
          <p:cNvPr id="524" name="Google Shape;524;p20"/>
          <p:cNvSpPr/>
          <p:nvPr/>
        </p:nvSpPr>
        <p:spPr>
          <a:xfrm>
            <a:off x="1371771" y="5918200"/>
            <a:ext cx="6350794" cy="10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1371771" y="5918200"/>
            <a:ext cx="6486277"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Rare event causes unpredictable magic.</a:t>
            </a:r>
            <a:endParaRPr b="0" i="0" sz="3200" u="none" cap="none" strike="noStrike">
              <a:solidFill>
                <a:schemeClr val="dk1"/>
              </a:solidFill>
              <a:latin typeface="Calibri"/>
              <a:ea typeface="Calibri"/>
              <a:cs typeface="Calibri"/>
              <a:sym typeface="Calibri"/>
            </a:endParaRPr>
          </a:p>
        </p:txBody>
      </p:sp>
      <p:sp>
        <p:nvSpPr>
          <p:cNvPr id="526" name="Google Shape;526;p20"/>
          <p:cNvSpPr/>
          <p:nvPr/>
        </p:nvSpPr>
        <p:spPr>
          <a:xfrm>
            <a:off x="5550594" y="7950200"/>
            <a:ext cx="4128016" cy="576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5550594" y="7950200"/>
            <a:ext cx="2197375"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5550594" y="7950200"/>
            <a:ext cx="2349794"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Invasion</a:t>
            </a:r>
            <a:endParaRPr b="0" i="0" sz="3600" u="none" cap="none" strike="noStrike">
              <a:solidFill>
                <a:schemeClr val="dk1"/>
              </a:solidFill>
              <a:latin typeface="Calibri"/>
              <a:ea typeface="Calibri"/>
              <a:cs typeface="Calibri"/>
              <a:sym typeface="Calibri"/>
            </a:endParaRPr>
          </a:p>
        </p:txBody>
      </p:sp>
      <p:sp>
        <p:nvSpPr>
          <p:cNvPr id="529" name="Google Shape;529;p20"/>
          <p:cNvSpPr/>
          <p:nvPr/>
        </p:nvSpPr>
        <p:spPr>
          <a:xfrm>
            <a:off x="5550594" y="8826500"/>
            <a:ext cx="4128016" cy="10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5550594" y="8826500"/>
            <a:ext cx="4263500"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Kingdom attacked by monsters.</a:t>
            </a:r>
            <a:endParaRPr b="0" i="0" sz="3200" u="none" cap="none" strike="noStrike">
              <a:solidFill>
                <a:schemeClr val="dk1"/>
              </a:solidFill>
              <a:latin typeface="Calibri"/>
              <a:ea typeface="Calibri"/>
              <a:cs typeface="Calibri"/>
              <a:sym typeface="Calibri"/>
            </a:endParaRPr>
          </a:p>
        </p:txBody>
      </p:sp>
      <p:pic>
        <p:nvPicPr>
          <p:cNvPr descr=" " id="531" name="Google Shape;531;p20"/>
          <p:cNvPicPr preferRelativeResize="0"/>
          <p:nvPr/>
        </p:nvPicPr>
        <p:blipFill rotWithShape="1">
          <a:blip r:embed="rId13">
            <a:alphaModFix/>
          </a:blip>
          <a:srcRect b="0" l="0" r="0" t="0"/>
          <a:stretch/>
        </p:blipFill>
        <p:spPr>
          <a:xfrm>
            <a:off x="5550594" y="10147300"/>
            <a:ext cx="4128016" cy="3568700"/>
          </a:xfrm>
          <a:prstGeom prst="rect">
            <a:avLst/>
          </a:prstGeom>
          <a:noFill/>
          <a:ln>
            <a:noFill/>
          </a:ln>
        </p:spPr>
      </p:pic>
      <p:sp>
        <p:nvSpPr>
          <p:cNvPr id="532" name="Google Shape;532;p20"/>
          <p:cNvSpPr/>
          <p:nvPr/>
        </p:nvSpPr>
        <p:spPr>
          <a:xfrm>
            <a:off x="13908238" y="7950200"/>
            <a:ext cx="9996149"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13908238" y="7950200"/>
            <a:ext cx="2197375"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13908238" y="7950200"/>
            <a:ext cx="2349794"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Betrayal</a:t>
            </a:r>
            <a:endParaRPr b="0" i="0" sz="3600" u="none" cap="none" strike="noStrike">
              <a:solidFill>
                <a:schemeClr val="dk1"/>
              </a:solidFill>
              <a:latin typeface="Calibri"/>
              <a:ea typeface="Calibri"/>
              <a:cs typeface="Calibri"/>
              <a:sym typeface="Calibri"/>
            </a:endParaRPr>
          </a:p>
        </p:txBody>
      </p:sp>
      <p:sp>
        <p:nvSpPr>
          <p:cNvPr id="535" name="Google Shape;535;p20"/>
          <p:cNvSpPr/>
          <p:nvPr/>
        </p:nvSpPr>
        <p:spPr>
          <a:xfrm>
            <a:off x="13908238" y="8826500"/>
            <a:ext cx="9996149" cy="5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13908238" y="8826500"/>
            <a:ext cx="10131633"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Queen's advisor revealed as spy.</a:t>
            </a:r>
            <a:endParaRPr b="0" i="0" sz="3200" u="none" cap="none" strike="noStrike">
              <a:solidFill>
                <a:schemeClr val="dk1"/>
              </a:solidFill>
              <a:latin typeface="Calibri"/>
              <a:ea typeface="Calibri"/>
              <a:cs typeface="Calibri"/>
              <a:sym typeface="Calibri"/>
            </a:endParaRPr>
          </a:p>
        </p:txBody>
      </p:sp>
      <p:sp>
        <p:nvSpPr>
          <p:cNvPr id="537" name="Google Shape;537;p20"/>
          <p:cNvSpPr/>
          <p:nvPr/>
        </p:nvSpPr>
        <p:spPr>
          <a:xfrm>
            <a:off x="9729416" y="4965700"/>
            <a:ext cx="6350794" cy="196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9729416" y="4965700"/>
            <a:ext cx="1371771"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9729416" y="4965700"/>
            <a:ext cx="1524191"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Quest</a:t>
            </a:r>
            <a:endParaRPr b="0" i="0" sz="3600" u="none" cap="none" strike="noStrike">
              <a:solidFill>
                <a:schemeClr val="dk1"/>
              </a:solidFill>
              <a:latin typeface="Calibri"/>
              <a:ea typeface="Calibri"/>
              <a:cs typeface="Calibri"/>
              <a:sym typeface="Calibri"/>
            </a:endParaRPr>
          </a:p>
        </p:txBody>
      </p:sp>
      <p:sp>
        <p:nvSpPr>
          <p:cNvPr id="540" name="Google Shape;540;p20"/>
          <p:cNvSpPr/>
          <p:nvPr/>
        </p:nvSpPr>
        <p:spPr>
          <a:xfrm>
            <a:off x="9729416" y="5842000"/>
            <a:ext cx="6350794" cy="10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9729416" y="5842000"/>
            <a:ext cx="6486277"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Adventurers seek immortal artifact.</a:t>
            </a:r>
            <a:endParaRPr b="0" i="0" sz="3200" u="none" cap="none" strike="noStrike">
              <a:solidFill>
                <a:schemeClr val="dk1"/>
              </a:solidFill>
              <a:latin typeface="Calibri"/>
              <a:ea typeface="Calibri"/>
              <a:cs typeface="Calibri"/>
              <a:sym typeface="Calibri"/>
            </a:endParaRPr>
          </a:p>
        </p:txBody>
      </p:sp>
      <p:sp>
        <p:nvSpPr>
          <p:cNvPr id="542" name="Google Shape;542;p20"/>
          <p:cNvSpPr/>
          <p:nvPr/>
        </p:nvSpPr>
        <p:spPr>
          <a:xfrm>
            <a:off x="18087061" y="2400300"/>
            <a:ext cx="4839305" cy="45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43" name="Google Shape;543;p20"/>
          <p:cNvPicPr preferRelativeResize="0"/>
          <p:nvPr/>
        </p:nvPicPr>
        <p:blipFill rotWithShape="1">
          <a:blip r:embed="rId14">
            <a:alphaModFix/>
          </a:blip>
          <a:srcRect b="0" l="0" r="0" t="0"/>
          <a:stretch/>
        </p:blipFill>
        <p:spPr>
          <a:xfrm>
            <a:off x="18087061" y="2400300"/>
            <a:ext cx="4839305" cy="2336800"/>
          </a:xfrm>
          <a:prstGeom prst="rect">
            <a:avLst/>
          </a:prstGeom>
          <a:noFill/>
          <a:ln>
            <a:noFill/>
          </a:ln>
        </p:spPr>
      </p:pic>
      <p:sp>
        <p:nvSpPr>
          <p:cNvPr id="544" name="Google Shape;544;p20"/>
          <p:cNvSpPr/>
          <p:nvPr/>
        </p:nvSpPr>
        <p:spPr>
          <a:xfrm>
            <a:off x="18087061" y="5041900"/>
            <a:ext cx="1651206"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18087061" y="5041900"/>
            <a:ext cx="1803625"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Obtain</a:t>
            </a:r>
            <a:endParaRPr b="0" i="0" sz="3600" u="none" cap="none" strike="noStrike">
              <a:solidFill>
                <a:schemeClr val="dk1"/>
              </a:solidFill>
              <a:latin typeface="Calibri"/>
              <a:ea typeface="Calibri"/>
              <a:cs typeface="Calibri"/>
              <a:sym typeface="Calibri"/>
            </a:endParaRPr>
          </a:p>
        </p:txBody>
      </p:sp>
      <p:sp>
        <p:nvSpPr>
          <p:cNvPr id="546" name="Google Shape;546;p20"/>
          <p:cNvSpPr/>
          <p:nvPr/>
        </p:nvSpPr>
        <p:spPr>
          <a:xfrm>
            <a:off x="18087061" y="5918200"/>
            <a:ext cx="4839305" cy="10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18087061" y="5918200"/>
            <a:ext cx="4974788"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Humans acquire Crystal </a:t>
            </a:r>
            <a:endParaRPr b="0" i="0" sz="3200" u="none" cap="none" strike="noStrike">
              <a:solidFill>
                <a:schemeClr val="dk1"/>
              </a:solidFill>
              <a:latin typeface="Calibri"/>
              <a:ea typeface="Calibri"/>
              <a:cs typeface="Calibri"/>
              <a:sym typeface="Calibri"/>
            </a:endParaRPr>
          </a:p>
        </p:txBody>
      </p:sp>
      <p:pic>
        <p:nvPicPr>
          <p:cNvPr descr=" " id="548" name="Google Shape;548;p20"/>
          <p:cNvPicPr preferRelativeResize="0"/>
          <p:nvPr/>
        </p:nvPicPr>
        <p:blipFill rotWithShape="1">
          <a:blip r:embed="rId15">
            <a:alphaModFix/>
          </a:blip>
          <a:srcRect b="0" l="0" r="0" t="0"/>
          <a:stretch/>
        </p:blipFill>
        <p:spPr>
          <a:xfrm>
            <a:off x="1028829" y="1473200"/>
            <a:ext cx="190524" cy="6057900"/>
          </a:xfrm>
          <a:prstGeom prst="rect">
            <a:avLst/>
          </a:prstGeom>
          <a:noFill/>
          <a:ln>
            <a:noFill/>
          </a:ln>
        </p:spPr>
      </p:pic>
      <p:sp>
        <p:nvSpPr>
          <p:cNvPr id="549" name="Google Shape;549;p20"/>
          <p:cNvSpPr/>
          <p:nvPr/>
        </p:nvSpPr>
        <p:spPr>
          <a:xfrm>
            <a:off x="10648164" y="12001500"/>
            <a:ext cx="12278201" cy="1621367"/>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The Timeline</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554" name="Shape 554"/>
        <p:cNvGrpSpPr/>
        <p:nvPr/>
      </p:nvGrpSpPr>
      <p:grpSpPr>
        <a:xfrm>
          <a:off x="0" y="0"/>
          <a:ext cx="0" cy="0"/>
          <a:chOff x="0" y="0"/>
          <a:chExt cx="0" cy="0"/>
        </a:xfrm>
      </p:grpSpPr>
      <p:pic>
        <p:nvPicPr>
          <p:cNvPr descr=" " id="555" name="Google Shape;555;p21"/>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556" name="Google Shape;556;p21"/>
          <p:cNvPicPr preferRelativeResize="0"/>
          <p:nvPr/>
        </p:nvPicPr>
        <p:blipFill rotWithShape="1">
          <a:blip r:embed="rId4">
            <a:alphaModFix/>
          </a:blip>
          <a:srcRect b="0" l="0" r="0" t="0"/>
          <a:stretch/>
        </p:blipFill>
        <p:spPr>
          <a:xfrm>
            <a:off x="15254607" y="762000"/>
            <a:ext cx="9132441" cy="2413000"/>
          </a:xfrm>
          <a:prstGeom prst="rect">
            <a:avLst/>
          </a:prstGeom>
          <a:noFill/>
          <a:ln>
            <a:noFill/>
          </a:ln>
        </p:spPr>
      </p:pic>
      <p:pic>
        <p:nvPicPr>
          <p:cNvPr descr=" " id="557" name="Google Shape;557;p21"/>
          <p:cNvPicPr preferRelativeResize="0"/>
          <p:nvPr/>
        </p:nvPicPr>
        <p:blipFill rotWithShape="1">
          <a:blip r:embed="rId5">
            <a:alphaModFix/>
          </a:blip>
          <a:srcRect b="0" l="0" r="0" t="0"/>
          <a:stretch/>
        </p:blipFill>
        <p:spPr>
          <a:xfrm>
            <a:off x="0" y="10693400"/>
            <a:ext cx="9157845" cy="2425700"/>
          </a:xfrm>
          <a:prstGeom prst="rect">
            <a:avLst/>
          </a:prstGeom>
          <a:noFill/>
          <a:ln>
            <a:noFill/>
          </a:ln>
        </p:spPr>
      </p:pic>
      <p:sp>
        <p:nvSpPr>
          <p:cNvPr id="558" name="Google Shape;558;p21"/>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59" name="Google Shape;559;p21"/>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560" name="Google Shape;560;p21"/>
          <p:cNvSpPr/>
          <p:nvPr/>
        </p:nvSpPr>
        <p:spPr>
          <a:xfrm>
            <a:off x="9267925" y="1206500"/>
            <a:ext cx="5851198" cy="16213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Our Team</a:t>
            </a:r>
            <a:endParaRPr b="0" i="0" sz="8000" u="none" cap="none" strike="noStrike">
              <a:solidFill>
                <a:schemeClr val="dk1"/>
              </a:solidFill>
              <a:latin typeface="Calibri"/>
              <a:ea typeface="Calibri"/>
              <a:cs typeface="Calibri"/>
              <a:sym typeface="Calibri"/>
            </a:endParaRPr>
          </a:p>
        </p:txBody>
      </p:sp>
      <p:sp>
        <p:nvSpPr>
          <p:cNvPr id="561" name="Google Shape;561;p21"/>
          <p:cNvSpPr/>
          <p:nvPr/>
        </p:nvSpPr>
        <p:spPr>
          <a:xfrm>
            <a:off x="4001000" y="3771900"/>
            <a:ext cx="5791924" cy="30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62" name="Google Shape;562;p21"/>
          <p:cNvPicPr preferRelativeResize="0"/>
          <p:nvPr/>
        </p:nvPicPr>
        <p:blipFill rotWithShape="1">
          <a:blip r:embed="rId7">
            <a:alphaModFix/>
          </a:blip>
          <a:srcRect b="0" l="0" r="0" t="0"/>
          <a:stretch/>
        </p:blipFill>
        <p:spPr>
          <a:xfrm>
            <a:off x="4001000" y="3771900"/>
            <a:ext cx="5474384" cy="3073400"/>
          </a:xfrm>
          <a:prstGeom prst="rect">
            <a:avLst/>
          </a:prstGeom>
          <a:noFill/>
          <a:ln>
            <a:noFill/>
          </a:ln>
        </p:spPr>
      </p:pic>
      <p:sp>
        <p:nvSpPr>
          <p:cNvPr id="563" name="Google Shape;563;p21"/>
          <p:cNvSpPr/>
          <p:nvPr/>
        </p:nvSpPr>
        <p:spPr>
          <a:xfrm>
            <a:off x="9780222" y="45974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a:off x="9780222" y="45974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a:off x="9780222" y="45974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a:off x="9780222" y="4597400"/>
            <a:ext cx="2768946"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Eldruin</a:t>
            </a:r>
            <a:endParaRPr b="0" i="0" sz="4800" u="none" cap="none" strike="noStrike">
              <a:solidFill>
                <a:schemeClr val="dk1"/>
              </a:solidFill>
              <a:latin typeface="Calibri"/>
              <a:ea typeface="Calibri"/>
              <a:cs typeface="Calibri"/>
              <a:sym typeface="Calibri"/>
            </a:endParaRPr>
          </a:p>
        </p:txBody>
      </p:sp>
      <p:sp>
        <p:nvSpPr>
          <p:cNvPr id="567" name="Google Shape;567;p21"/>
          <p:cNvSpPr/>
          <p:nvPr/>
        </p:nvSpPr>
        <p:spPr>
          <a:xfrm>
            <a:off x="9780222" y="5511800"/>
            <a:ext cx="3310880"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Fire Mage</a:t>
            </a:r>
            <a:endParaRPr b="0" i="0" sz="3200" u="none" cap="none" strike="noStrike">
              <a:solidFill>
                <a:schemeClr val="dk1"/>
              </a:solidFill>
              <a:latin typeface="Calibri"/>
              <a:ea typeface="Calibri"/>
              <a:cs typeface="Calibri"/>
              <a:sym typeface="Calibri"/>
            </a:endParaRPr>
          </a:p>
        </p:txBody>
      </p:sp>
      <p:sp>
        <p:nvSpPr>
          <p:cNvPr id="568" name="Google Shape;568;p21"/>
          <p:cNvSpPr/>
          <p:nvPr/>
        </p:nvSpPr>
        <p:spPr>
          <a:xfrm>
            <a:off x="13323965" y="8648700"/>
            <a:ext cx="5791924" cy="30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69" name="Google Shape;569;p21"/>
          <p:cNvPicPr preferRelativeResize="0"/>
          <p:nvPr/>
        </p:nvPicPr>
        <p:blipFill rotWithShape="1">
          <a:blip r:embed="rId8">
            <a:alphaModFix/>
          </a:blip>
          <a:srcRect b="0" l="0" r="0" t="0"/>
          <a:stretch/>
        </p:blipFill>
        <p:spPr>
          <a:xfrm>
            <a:off x="13323965" y="8648700"/>
            <a:ext cx="5474384" cy="3073400"/>
          </a:xfrm>
          <a:prstGeom prst="rect">
            <a:avLst/>
          </a:prstGeom>
          <a:noFill/>
          <a:ln>
            <a:noFill/>
          </a:ln>
        </p:spPr>
      </p:pic>
      <p:sp>
        <p:nvSpPr>
          <p:cNvPr id="570" name="Google Shape;570;p21"/>
          <p:cNvSpPr/>
          <p:nvPr/>
        </p:nvSpPr>
        <p:spPr>
          <a:xfrm>
            <a:off x="19103188" y="94742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p:nvPr/>
        </p:nvSpPr>
        <p:spPr>
          <a:xfrm>
            <a:off x="19103188" y="94742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1"/>
          <p:cNvSpPr/>
          <p:nvPr/>
        </p:nvSpPr>
        <p:spPr>
          <a:xfrm>
            <a:off x="19103188" y="94742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1"/>
          <p:cNvSpPr/>
          <p:nvPr/>
        </p:nvSpPr>
        <p:spPr>
          <a:xfrm>
            <a:off x="19103188" y="9474200"/>
            <a:ext cx="2768946"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Eldruin</a:t>
            </a:r>
            <a:endParaRPr b="0" i="0" sz="4800" u="none" cap="none" strike="noStrike">
              <a:solidFill>
                <a:schemeClr val="dk1"/>
              </a:solidFill>
              <a:latin typeface="Calibri"/>
              <a:ea typeface="Calibri"/>
              <a:cs typeface="Calibri"/>
              <a:sym typeface="Calibri"/>
            </a:endParaRPr>
          </a:p>
        </p:txBody>
      </p:sp>
      <p:sp>
        <p:nvSpPr>
          <p:cNvPr id="574" name="Google Shape;574;p21"/>
          <p:cNvSpPr/>
          <p:nvPr/>
        </p:nvSpPr>
        <p:spPr>
          <a:xfrm>
            <a:off x="19103188" y="10388600"/>
            <a:ext cx="3310880"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Fire Mage</a:t>
            </a:r>
            <a:endParaRPr b="0" i="0" sz="3200" u="none" cap="none" strike="noStrike">
              <a:solidFill>
                <a:schemeClr val="dk1"/>
              </a:solidFill>
              <a:latin typeface="Calibri"/>
              <a:ea typeface="Calibri"/>
              <a:cs typeface="Calibri"/>
              <a:sym typeface="Calibri"/>
            </a:endParaRPr>
          </a:p>
        </p:txBody>
      </p:sp>
      <p:sp>
        <p:nvSpPr>
          <p:cNvPr id="575" name="Google Shape;575;p21"/>
          <p:cNvSpPr/>
          <p:nvPr/>
        </p:nvSpPr>
        <p:spPr>
          <a:xfrm>
            <a:off x="4001000" y="8648700"/>
            <a:ext cx="5791924" cy="30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76" name="Google Shape;576;p21"/>
          <p:cNvPicPr preferRelativeResize="0"/>
          <p:nvPr/>
        </p:nvPicPr>
        <p:blipFill rotWithShape="1">
          <a:blip r:embed="rId9">
            <a:alphaModFix/>
          </a:blip>
          <a:srcRect b="0" l="0" r="0" t="0"/>
          <a:stretch/>
        </p:blipFill>
        <p:spPr>
          <a:xfrm>
            <a:off x="4001000" y="8648700"/>
            <a:ext cx="5474384" cy="3073400"/>
          </a:xfrm>
          <a:prstGeom prst="rect">
            <a:avLst/>
          </a:prstGeom>
          <a:noFill/>
          <a:ln>
            <a:noFill/>
          </a:ln>
        </p:spPr>
      </p:pic>
      <p:sp>
        <p:nvSpPr>
          <p:cNvPr id="577" name="Google Shape;577;p21"/>
          <p:cNvSpPr/>
          <p:nvPr/>
        </p:nvSpPr>
        <p:spPr>
          <a:xfrm>
            <a:off x="9780222" y="94742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1"/>
          <p:cNvSpPr/>
          <p:nvPr/>
        </p:nvSpPr>
        <p:spPr>
          <a:xfrm>
            <a:off x="9780222" y="94742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
          <p:cNvSpPr/>
          <p:nvPr/>
        </p:nvSpPr>
        <p:spPr>
          <a:xfrm>
            <a:off x="9780222" y="94742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9780222" y="9474200"/>
            <a:ext cx="4229629"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Elementalen</a:t>
            </a:r>
            <a:endParaRPr b="0" i="0" sz="4800" u="none" cap="none" strike="noStrike">
              <a:solidFill>
                <a:schemeClr val="dk1"/>
              </a:solidFill>
              <a:latin typeface="Calibri"/>
              <a:ea typeface="Calibri"/>
              <a:cs typeface="Calibri"/>
              <a:sym typeface="Calibri"/>
            </a:endParaRPr>
          </a:p>
        </p:txBody>
      </p:sp>
      <p:sp>
        <p:nvSpPr>
          <p:cNvPr id="581" name="Google Shape;581;p21"/>
          <p:cNvSpPr/>
          <p:nvPr/>
        </p:nvSpPr>
        <p:spPr>
          <a:xfrm>
            <a:off x="9780222" y="10388600"/>
            <a:ext cx="3069550"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Guardian</a:t>
            </a:r>
            <a:endParaRPr b="0" i="0" sz="3200" u="none" cap="none" strike="noStrike">
              <a:solidFill>
                <a:schemeClr val="dk1"/>
              </a:solidFill>
              <a:latin typeface="Calibri"/>
              <a:ea typeface="Calibri"/>
              <a:cs typeface="Calibri"/>
              <a:sym typeface="Calibri"/>
            </a:endParaRPr>
          </a:p>
        </p:txBody>
      </p:sp>
      <p:sp>
        <p:nvSpPr>
          <p:cNvPr id="582" name="Google Shape;582;p21"/>
          <p:cNvSpPr/>
          <p:nvPr/>
        </p:nvSpPr>
        <p:spPr>
          <a:xfrm>
            <a:off x="13323965" y="3771900"/>
            <a:ext cx="5791924" cy="30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83" name="Google Shape;583;p21"/>
          <p:cNvPicPr preferRelativeResize="0"/>
          <p:nvPr/>
        </p:nvPicPr>
        <p:blipFill rotWithShape="1">
          <a:blip r:embed="rId10">
            <a:alphaModFix/>
          </a:blip>
          <a:srcRect b="0" l="0" r="0" t="0"/>
          <a:stretch/>
        </p:blipFill>
        <p:spPr>
          <a:xfrm>
            <a:off x="13323965" y="3771900"/>
            <a:ext cx="5474384" cy="3073400"/>
          </a:xfrm>
          <a:prstGeom prst="rect">
            <a:avLst/>
          </a:prstGeom>
          <a:noFill/>
          <a:ln>
            <a:noFill/>
          </a:ln>
        </p:spPr>
      </p:pic>
      <p:sp>
        <p:nvSpPr>
          <p:cNvPr id="584" name="Google Shape;584;p21"/>
          <p:cNvSpPr/>
          <p:nvPr/>
        </p:nvSpPr>
        <p:spPr>
          <a:xfrm>
            <a:off x="19103188" y="45974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1"/>
          <p:cNvSpPr/>
          <p:nvPr/>
        </p:nvSpPr>
        <p:spPr>
          <a:xfrm>
            <a:off x="19103188" y="45974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1"/>
          <p:cNvSpPr/>
          <p:nvPr/>
        </p:nvSpPr>
        <p:spPr>
          <a:xfrm>
            <a:off x="19103188" y="4597400"/>
            <a:ext cx="12702" cy="14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1"/>
          <p:cNvSpPr/>
          <p:nvPr/>
        </p:nvSpPr>
        <p:spPr>
          <a:xfrm>
            <a:off x="19103188" y="4597400"/>
            <a:ext cx="2768946"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Lunaria</a:t>
            </a:r>
            <a:endParaRPr b="0" i="0" sz="4800" u="none" cap="none" strike="noStrike">
              <a:solidFill>
                <a:schemeClr val="dk1"/>
              </a:solidFill>
              <a:latin typeface="Calibri"/>
              <a:ea typeface="Calibri"/>
              <a:cs typeface="Calibri"/>
              <a:sym typeface="Calibri"/>
            </a:endParaRPr>
          </a:p>
        </p:txBody>
      </p:sp>
      <p:sp>
        <p:nvSpPr>
          <p:cNvPr id="588" name="Google Shape;588;p21"/>
          <p:cNvSpPr/>
          <p:nvPr/>
        </p:nvSpPr>
        <p:spPr>
          <a:xfrm>
            <a:off x="19103188" y="5511800"/>
            <a:ext cx="4530233"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Moon Priestess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593" name="Shape 593"/>
        <p:cNvGrpSpPr/>
        <p:nvPr/>
      </p:nvGrpSpPr>
      <p:grpSpPr>
        <a:xfrm>
          <a:off x="0" y="0"/>
          <a:ext cx="0" cy="0"/>
          <a:chOff x="0" y="0"/>
          <a:chExt cx="0" cy="0"/>
        </a:xfrm>
      </p:grpSpPr>
      <p:pic>
        <p:nvPicPr>
          <p:cNvPr descr=" " id="594" name="Google Shape;594;p22"/>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595" name="Google Shape;595;p22"/>
          <p:cNvPicPr preferRelativeResize="0"/>
          <p:nvPr/>
        </p:nvPicPr>
        <p:blipFill rotWithShape="1">
          <a:blip r:embed="rId4">
            <a:alphaModFix/>
          </a:blip>
          <a:srcRect b="0" l="0" r="0" t="0"/>
          <a:stretch/>
        </p:blipFill>
        <p:spPr>
          <a:xfrm>
            <a:off x="17299562" y="6007100"/>
            <a:ext cx="7087486" cy="7708900"/>
          </a:xfrm>
          <a:prstGeom prst="rect">
            <a:avLst/>
          </a:prstGeom>
          <a:noFill/>
          <a:ln>
            <a:noFill/>
          </a:ln>
        </p:spPr>
      </p:pic>
      <p:pic>
        <p:nvPicPr>
          <p:cNvPr descr=" " id="596" name="Google Shape;596;p22"/>
          <p:cNvPicPr preferRelativeResize="0"/>
          <p:nvPr/>
        </p:nvPicPr>
        <p:blipFill rotWithShape="1">
          <a:blip r:embed="rId5">
            <a:alphaModFix/>
          </a:blip>
          <a:srcRect b="0" l="0" r="0" t="0"/>
          <a:stretch/>
        </p:blipFill>
        <p:spPr>
          <a:xfrm>
            <a:off x="0" y="0"/>
            <a:ext cx="6065780" cy="7596659"/>
          </a:xfrm>
          <a:prstGeom prst="rect">
            <a:avLst/>
          </a:prstGeom>
          <a:noFill/>
          <a:ln>
            <a:noFill/>
          </a:ln>
        </p:spPr>
      </p:pic>
      <p:sp>
        <p:nvSpPr>
          <p:cNvPr id="597" name="Google Shape;597;p22"/>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98" name="Google Shape;598;p22"/>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pic>
        <p:nvPicPr>
          <p:cNvPr descr=" " id="599" name="Google Shape;599;p22"/>
          <p:cNvPicPr preferRelativeResize="0"/>
          <p:nvPr/>
        </p:nvPicPr>
        <p:blipFill rotWithShape="1">
          <a:blip r:embed="rId7">
            <a:alphaModFix/>
          </a:blip>
          <a:srcRect b="0" l="0" r="0" t="0"/>
          <a:stretch/>
        </p:blipFill>
        <p:spPr>
          <a:xfrm>
            <a:off x="0" y="0"/>
            <a:ext cx="7697162" cy="12369800"/>
          </a:xfrm>
          <a:prstGeom prst="rect">
            <a:avLst/>
          </a:prstGeom>
          <a:noFill/>
          <a:ln>
            <a:noFill/>
          </a:ln>
        </p:spPr>
      </p:pic>
      <p:sp>
        <p:nvSpPr>
          <p:cNvPr id="600" name="Google Shape;600;p22"/>
          <p:cNvSpPr/>
          <p:nvPr/>
        </p:nvSpPr>
        <p:spPr>
          <a:xfrm>
            <a:off x="8510064" y="749300"/>
            <a:ext cx="1625803" cy="1463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8510064" y="749300"/>
            <a:ext cx="1625803" cy="1625600"/>
          </a:xfrm>
          <a:prstGeom prst="roundRect">
            <a:avLst>
              <a:gd fmla="val 7818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02" name="Google Shape;602;p22"/>
          <p:cNvPicPr preferRelativeResize="0"/>
          <p:nvPr/>
        </p:nvPicPr>
        <p:blipFill rotWithShape="1">
          <a:blip r:embed="rId8">
            <a:alphaModFix/>
          </a:blip>
          <a:srcRect b="0" l="0" r="0" t="0"/>
          <a:stretch/>
        </p:blipFill>
        <p:spPr>
          <a:xfrm>
            <a:off x="8814902" y="1054100"/>
            <a:ext cx="1016127" cy="1016000"/>
          </a:xfrm>
          <a:prstGeom prst="rect">
            <a:avLst/>
          </a:prstGeom>
          <a:noFill/>
          <a:ln>
            <a:noFill/>
          </a:ln>
        </p:spPr>
      </p:pic>
      <p:pic>
        <p:nvPicPr>
          <p:cNvPr descr=" " id="603" name="Google Shape;603;p22"/>
          <p:cNvPicPr preferRelativeResize="0"/>
          <p:nvPr/>
        </p:nvPicPr>
        <p:blipFill rotWithShape="1">
          <a:blip r:embed="rId9">
            <a:alphaModFix/>
          </a:blip>
          <a:srcRect b="0" l="0" r="0" t="0"/>
          <a:stretch/>
        </p:blipFill>
        <p:spPr>
          <a:xfrm>
            <a:off x="8931002" y="1231702"/>
            <a:ext cx="793849" cy="660797"/>
          </a:xfrm>
          <a:prstGeom prst="rect">
            <a:avLst/>
          </a:prstGeom>
          <a:noFill/>
          <a:ln>
            <a:noFill/>
          </a:ln>
        </p:spPr>
      </p:pic>
      <p:pic>
        <p:nvPicPr>
          <p:cNvPr descr=" " id="604" name="Google Shape;604;p22"/>
          <p:cNvPicPr preferRelativeResize="0"/>
          <p:nvPr/>
        </p:nvPicPr>
        <p:blipFill rotWithShape="1">
          <a:blip r:embed="rId10">
            <a:alphaModFix/>
          </a:blip>
          <a:srcRect b="0" l="0" r="0" t="0"/>
          <a:stretch/>
        </p:blipFill>
        <p:spPr>
          <a:xfrm>
            <a:off x="9284860" y="2374900"/>
            <a:ext cx="38105" cy="1625600"/>
          </a:xfrm>
          <a:prstGeom prst="rect">
            <a:avLst/>
          </a:prstGeom>
          <a:noFill/>
          <a:ln>
            <a:noFill/>
          </a:ln>
        </p:spPr>
      </p:pic>
      <p:sp>
        <p:nvSpPr>
          <p:cNvPr id="605" name="Google Shape;605;p22"/>
          <p:cNvSpPr/>
          <p:nvPr/>
        </p:nvSpPr>
        <p:spPr>
          <a:xfrm>
            <a:off x="8510064" y="4000500"/>
            <a:ext cx="1625803" cy="1625600"/>
          </a:xfrm>
          <a:prstGeom prst="roundRect">
            <a:avLst>
              <a:gd fmla="val 7818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06" name="Google Shape;606;p22"/>
          <p:cNvPicPr preferRelativeResize="0"/>
          <p:nvPr/>
        </p:nvPicPr>
        <p:blipFill rotWithShape="1">
          <a:blip r:embed="rId8">
            <a:alphaModFix/>
          </a:blip>
          <a:srcRect b="0" l="0" r="0" t="0"/>
          <a:stretch/>
        </p:blipFill>
        <p:spPr>
          <a:xfrm>
            <a:off x="8814902" y="4305300"/>
            <a:ext cx="1016127" cy="1016000"/>
          </a:xfrm>
          <a:prstGeom prst="rect">
            <a:avLst/>
          </a:prstGeom>
          <a:noFill/>
          <a:ln>
            <a:noFill/>
          </a:ln>
        </p:spPr>
      </p:pic>
      <p:pic>
        <p:nvPicPr>
          <p:cNvPr descr=" " id="607" name="Google Shape;607;p22"/>
          <p:cNvPicPr preferRelativeResize="0"/>
          <p:nvPr/>
        </p:nvPicPr>
        <p:blipFill rotWithShape="1">
          <a:blip r:embed="rId11">
            <a:alphaModFix/>
          </a:blip>
          <a:srcRect b="0" l="0" r="0" t="0"/>
          <a:stretch/>
        </p:blipFill>
        <p:spPr>
          <a:xfrm>
            <a:off x="8878410" y="4527550"/>
            <a:ext cx="889111" cy="571500"/>
          </a:xfrm>
          <a:prstGeom prst="rect">
            <a:avLst/>
          </a:prstGeom>
          <a:noFill/>
          <a:ln>
            <a:noFill/>
          </a:ln>
        </p:spPr>
      </p:pic>
      <p:pic>
        <p:nvPicPr>
          <p:cNvPr descr=" " id="608" name="Google Shape;608;p22"/>
          <p:cNvPicPr preferRelativeResize="0"/>
          <p:nvPr/>
        </p:nvPicPr>
        <p:blipFill rotWithShape="1">
          <a:blip r:embed="rId10">
            <a:alphaModFix/>
          </a:blip>
          <a:srcRect b="0" l="0" r="0" t="0"/>
          <a:stretch/>
        </p:blipFill>
        <p:spPr>
          <a:xfrm>
            <a:off x="9284860" y="5626100"/>
            <a:ext cx="38105" cy="1625600"/>
          </a:xfrm>
          <a:prstGeom prst="rect">
            <a:avLst/>
          </a:prstGeom>
          <a:noFill/>
          <a:ln>
            <a:noFill/>
          </a:ln>
        </p:spPr>
      </p:pic>
      <p:sp>
        <p:nvSpPr>
          <p:cNvPr id="609" name="Google Shape;609;p22"/>
          <p:cNvSpPr/>
          <p:nvPr/>
        </p:nvSpPr>
        <p:spPr>
          <a:xfrm>
            <a:off x="8510064" y="7251700"/>
            <a:ext cx="1625803" cy="1625600"/>
          </a:xfrm>
          <a:prstGeom prst="roundRect">
            <a:avLst>
              <a:gd fmla="val 7818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10" name="Google Shape;610;p22"/>
          <p:cNvPicPr preferRelativeResize="0"/>
          <p:nvPr/>
        </p:nvPicPr>
        <p:blipFill rotWithShape="1">
          <a:blip r:embed="rId8">
            <a:alphaModFix/>
          </a:blip>
          <a:srcRect b="0" l="0" r="0" t="0"/>
          <a:stretch/>
        </p:blipFill>
        <p:spPr>
          <a:xfrm>
            <a:off x="8814902" y="7556500"/>
            <a:ext cx="1016127" cy="1016000"/>
          </a:xfrm>
          <a:prstGeom prst="rect">
            <a:avLst/>
          </a:prstGeom>
          <a:noFill/>
          <a:ln>
            <a:noFill/>
          </a:ln>
        </p:spPr>
      </p:pic>
      <p:pic>
        <p:nvPicPr>
          <p:cNvPr descr=" " id="611" name="Google Shape;611;p22"/>
          <p:cNvPicPr preferRelativeResize="0"/>
          <p:nvPr/>
        </p:nvPicPr>
        <p:blipFill rotWithShape="1">
          <a:blip r:embed="rId12">
            <a:alphaModFix/>
          </a:blip>
          <a:srcRect b="0" l="0" r="0" t="0"/>
          <a:stretch/>
        </p:blipFill>
        <p:spPr>
          <a:xfrm>
            <a:off x="8985579" y="7655719"/>
            <a:ext cx="674772" cy="817662"/>
          </a:xfrm>
          <a:prstGeom prst="rect">
            <a:avLst/>
          </a:prstGeom>
          <a:noFill/>
          <a:ln>
            <a:noFill/>
          </a:ln>
        </p:spPr>
      </p:pic>
      <p:pic>
        <p:nvPicPr>
          <p:cNvPr descr=" " id="612" name="Google Shape;612;p22"/>
          <p:cNvPicPr preferRelativeResize="0"/>
          <p:nvPr/>
        </p:nvPicPr>
        <p:blipFill rotWithShape="1">
          <a:blip r:embed="rId10">
            <a:alphaModFix/>
          </a:blip>
          <a:srcRect b="0" l="0" r="0" t="0"/>
          <a:stretch/>
        </p:blipFill>
        <p:spPr>
          <a:xfrm>
            <a:off x="9284860" y="8877300"/>
            <a:ext cx="38105" cy="1625600"/>
          </a:xfrm>
          <a:prstGeom prst="rect">
            <a:avLst/>
          </a:prstGeom>
          <a:noFill/>
          <a:ln>
            <a:noFill/>
          </a:ln>
        </p:spPr>
      </p:pic>
      <p:sp>
        <p:nvSpPr>
          <p:cNvPr id="613" name="Google Shape;613;p22"/>
          <p:cNvSpPr/>
          <p:nvPr/>
        </p:nvSpPr>
        <p:spPr>
          <a:xfrm>
            <a:off x="8510064" y="10502900"/>
            <a:ext cx="1625803" cy="1625600"/>
          </a:xfrm>
          <a:prstGeom prst="roundRect">
            <a:avLst>
              <a:gd fmla="val 7818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14" name="Google Shape;614;p22"/>
          <p:cNvPicPr preferRelativeResize="0"/>
          <p:nvPr/>
        </p:nvPicPr>
        <p:blipFill rotWithShape="1">
          <a:blip r:embed="rId8">
            <a:alphaModFix/>
          </a:blip>
          <a:srcRect b="0" l="0" r="0" t="0"/>
          <a:stretch/>
        </p:blipFill>
        <p:spPr>
          <a:xfrm>
            <a:off x="8814902" y="10807700"/>
            <a:ext cx="1016127" cy="1016000"/>
          </a:xfrm>
          <a:prstGeom prst="rect">
            <a:avLst/>
          </a:prstGeom>
          <a:noFill/>
          <a:ln>
            <a:noFill/>
          </a:ln>
        </p:spPr>
      </p:pic>
      <p:pic>
        <p:nvPicPr>
          <p:cNvPr descr=" " id="615" name="Google Shape;615;p22"/>
          <p:cNvPicPr preferRelativeResize="0"/>
          <p:nvPr/>
        </p:nvPicPr>
        <p:blipFill rotWithShape="1">
          <a:blip r:embed="rId13">
            <a:alphaModFix/>
          </a:blip>
          <a:srcRect b="0" l="0" r="0" t="0"/>
          <a:stretch/>
        </p:blipFill>
        <p:spPr>
          <a:xfrm>
            <a:off x="9108626" y="10871200"/>
            <a:ext cx="428679" cy="214313"/>
          </a:xfrm>
          <a:prstGeom prst="rect">
            <a:avLst/>
          </a:prstGeom>
          <a:noFill/>
          <a:ln>
            <a:noFill/>
          </a:ln>
        </p:spPr>
      </p:pic>
      <p:pic>
        <p:nvPicPr>
          <p:cNvPr descr=" " id="616" name="Google Shape;616;p22"/>
          <p:cNvPicPr preferRelativeResize="0"/>
          <p:nvPr/>
        </p:nvPicPr>
        <p:blipFill rotWithShape="1">
          <a:blip r:embed="rId14">
            <a:alphaModFix/>
          </a:blip>
          <a:srcRect b="0" l="0" r="0" t="0"/>
          <a:stretch/>
        </p:blipFill>
        <p:spPr>
          <a:xfrm>
            <a:off x="8890317" y="11070630"/>
            <a:ext cx="865296" cy="689570"/>
          </a:xfrm>
          <a:prstGeom prst="rect">
            <a:avLst/>
          </a:prstGeom>
          <a:noFill/>
          <a:ln>
            <a:noFill/>
          </a:ln>
        </p:spPr>
      </p:pic>
      <p:sp>
        <p:nvSpPr>
          <p:cNvPr id="617" name="Google Shape;617;p22"/>
          <p:cNvSpPr/>
          <p:nvPr/>
        </p:nvSpPr>
        <p:spPr>
          <a:xfrm>
            <a:off x="10135867" y="2540000"/>
            <a:ext cx="11808243" cy="11641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Forbidden Forest: A place of mystery and wonder, where mystical creatures roam and flora flourishes.</a:t>
            </a:r>
            <a:endParaRPr b="0" i="0" sz="3200" u="none" cap="none" strike="noStrike">
              <a:solidFill>
                <a:schemeClr val="dk1"/>
              </a:solidFill>
              <a:latin typeface="Calibri"/>
              <a:ea typeface="Calibri"/>
              <a:cs typeface="Calibri"/>
              <a:sym typeface="Calibri"/>
            </a:endParaRPr>
          </a:p>
        </p:txBody>
      </p:sp>
      <p:sp>
        <p:nvSpPr>
          <p:cNvPr id="618" name="Google Shape;618;p22"/>
          <p:cNvSpPr/>
          <p:nvPr/>
        </p:nvSpPr>
        <p:spPr>
          <a:xfrm>
            <a:off x="10135867" y="5956300"/>
            <a:ext cx="11808243" cy="11641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Crystal Caves: A network of glittering caves filled with precious gems and minerals, guarded by fierce beasts.</a:t>
            </a:r>
            <a:endParaRPr b="0" i="0" sz="3200" u="none" cap="none" strike="noStrike">
              <a:solidFill>
                <a:schemeClr val="dk1"/>
              </a:solidFill>
              <a:latin typeface="Calibri"/>
              <a:ea typeface="Calibri"/>
              <a:cs typeface="Calibri"/>
              <a:sym typeface="Calibri"/>
            </a:endParaRPr>
          </a:p>
        </p:txBody>
      </p:sp>
      <p:sp>
        <p:nvSpPr>
          <p:cNvPr id="619" name="Google Shape;619;p22"/>
          <p:cNvSpPr/>
          <p:nvPr/>
        </p:nvSpPr>
        <p:spPr>
          <a:xfrm>
            <a:off x="10135867" y="9309100"/>
            <a:ext cx="11808243" cy="11641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Enchanted Garden: A place of pure beauty and tranquility, where the colors of the flowers are vibrant.</a:t>
            </a:r>
            <a:endParaRPr b="0" i="0" sz="3200" u="none" cap="none" strike="noStrike">
              <a:solidFill>
                <a:schemeClr val="dk1"/>
              </a:solidFill>
              <a:latin typeface="Calibri"/>
              <a:ea typeface="Calibri"/>
              <a:cs typeface="Calibri"/>
              <a:sym typeface="Calibri"/>
            </a:endParaRPr>
          </a:p>
        </p:txBody>
      </p:sp>
      <p:sp>
        <p:nvSpPr>
          <p:cNvPr id="620" name="Google Shape;620;p22"/>
          <p:cNvSpPr/>
          <p:nvPr/>
        </p:nvSpPr>
        <p:spPr>
          <a:xfrm>
            <a:off x="8878410" y="12446000"/>
            <a:ext cx="8810668" cy="16213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The Mystery</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625" name="Shape 625"/>
        <p:cNvGrpSpPr/>
        <p:nvPr/>
      </p:nvGrpSpPr>
      <p:grpSpPr>
        <a:xfrm>
          <a:off x="0" y="0"/>
          <a:ext cx="0" cy="0"/>
          <a:chOff x="0" y="0"/>
          <a:chExt cx="0" cy="0"/>
        </a:xfrm>
      </p:grpSpPr>
      <p:pic>
        <p:nvPicPr>
          <p:cNvPr descr=" " id="626" name="Google Shape;626;p23"/>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627" name="Google Shape;627;p23"/>
          <p:cNvPicPr preferRelativeResize="0"/>
          <p:nvPr/>
        </p:nvPicPr>
        <p:blipFill rotWithShape="1">
          <a:blip r:embed="rId4">
            <a:alphaModFix/>
          </a:blip>
          <a:srcRect b="0" l="0" r="0" t="0"/>
          <a:stretch/>
        </p:blipFill>
        <p:spPr>
          <a:xfrm>
            <a:off x="15254607" y="762000"/>
            <a:ext cx="9132441" cy="2413000"/>
          </a:xfrm>
          <a:prstGeom prst="rect">
            <a:avLst/>
          </a:prstGeom>
          <a:noFill/>
          <a:ln>
            <a:noFill/>
          </a:ln>
        </p:spPr>
      </p:pic>
      <p:pic>
        <p:nvPicPr>
          <p:cNvPr descr=" " id="628" name="Google Shape;628;p23"/>
          <p:cNvPicPr preferRelativeResize="0"/>
          <p:nvPr/>
        </p:nvPicPr>
        <p:blipFill rotWithShape="1">
          <a:blip r:embed="rId5">
            <a:alphaModFix/>
          </a:blip>
          <a:srcRect b="0" l="0" r="0" t="0"/>
          <a:stretch/>
        </p:blipFill>
        <p:spPr>
          <a:xfrm>
            <a:off x="0" y="10693400"/>
            <a:ext cx="9157845" cy="2425700"/>
          </a:xfrm>
          <a:prstGeom prst="rect">
            <a:avLst/>
          </a:prstGeom>
          <a:noFill/>
          <a:ln>
            <a:noFill/>
          </a:ln>
        </p:spPr>
      </p:pic>
      <p:sp>
        <p:nvSpPr>
          <p:cNvPr id="629" name="Google Shape;629;p23"/>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30" name="Google Shape;630;p23"/>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631" name="Google Shape;631;p23"/>
          <p:cNvSpPr/>
          <p:nvPr/>
        </p:nvSpPr>
        <p:spPr>
          <a:xfrm>
            <a:off x="787498" y="3124200"/>
            <a:ext cx="22812051" cy="859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32" name="Google Shape;632;p23"/>
          <p:cNvPicPr preferRelativeResize="0"/>
          <p:nvPr/>
        </p:nvPicPr>
        <p:blipFill rotWithShape="1">
          <a:blip r:embed="rId7">
            <a:alphaModFix/>
          </a:blip>
          <a:srcRect b="0" l="0" r="0" t="0"/>
          <a:stretch/>
        </p:blipFill>
        <p:spPr>
          <a:xfrm>
            <a:off x="10173972" y="3124200"/>
            <a:ext cx="5131441" cy="1549400"/>
          </a:xfrm>
          <a:prstGeom prst="rect">
            <a:avLst/>
          </a:prstGeom>
          <a:noFill/>
          <a:ln>
            <a:noFill/>
          </a:ln>
        </p:spPr>
      </p:pic>
      <p:sp>
        <p:nvSpPr>
          <p:cNvPr id="633" name="Google Shape;633;p23"/>
          <p:cNvSpPr/>
          <p:nvPr/>
        </p:nvSpPr>
        <p:spPr>
          <a:xfrm>
            <a:off x="10732841" y="31051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a:off x="11444130" y="32575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Chloe Ng</a:t>
            </a:r>
            <a:endParaRPr b="0" i="0" sz="3600" u="none" cap="none" strike="noStrike">
              <a:solidFill>
                <a:schemeClr val="dk1"/>
              </a:solidFill>
              <a:latin typeface="Calibri"/>
              <a:ea typeface="Calibri"/>
              <a:cs typeface="Calibri"/>
              <a:sym typeface="Calibri"/>
            </a:endParaRPr>
          </a:p>
        </p:txBody>
      </p:sp>
      <p:sp>
        <p:nvSpPr>
          <p:cNvPr id="635" name="Google Shape;635;p23"/>
          <p:cNvSpPr/>
          <p:nvPr/>
        </p:nvSpPr>
        <p:spPr>
          <a:xfrm>
            <a:off x="11444130" y="40322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Mage</a:t>
            </a:r>
            <a:endParaRPr b="0" i="0" sz="3200" u="none" cap="none" strike="noStrike">
              <a:solidFill>
                <a:schemeClr val="dk1"/>
              </a:solidFill>
              <a:latin typeface="Calibri"/>
              <a:ea typeface="Calibri"/>
              <a:cs typeface="Calibri"/>
              <a:sym typeface="Calibri"/>
            </a:endParaRPr>
          </a:p>
        </p:txBody>
      </p:sp>
      <p:pic>
        <p:nvPicPr>
          <p:cNvPr descr=" " id="636" name="Google Shape;636;p23"/>
          <p:cNvPicPr preferRelativeResize="0"/>
          <p:nvPr/>
        </p:nvPicPr>
        <p:blipFill rotWithShape="1">
          <a:blip r:embed="rId8">
            <a:alphaModFix/>
          </a:blip>
          <a:srcRect b="0" l="0" r="0" t="0"/>
          <a:stretch/>
        </p:blipFill>
        <p:spPr>
          <a:xfrm>
            <a:off x="10173972" y="3340100"/>
            <a:ext cx="1117740" cy="1117600"/>
          </a:xfrm>
          <a:prstGeom prst="rect">
            <a:avLst/>
          </a:prstGeom>
          <a:noFill/>
          <a:ln>
            <a:noFill/>
          </a:ln>
        </p:spPr>
      </p:pic>
      <p:pic>
        <p:nvPicPr>
          <p:cNvPr descr=" " id="637" name="Google Shape;637;p23"/>
          <p:cNvPicPr preferRelativeResize="0"/>
          <p:nvPr/>
        </p:nvPicPr>
        <p:blipFill rotWithShape="1">
          <a:blip r:embed="rId7">
            <a:alphaModFix/>
          </a:blip>
          <a:srcRect b="0" l="0" r="0" t="0"/>
          <a:stretch/>
        </p:blipFill>
        <p:spPr>
          <a:xfrm>
            <a:off x="787498" y="5486400"/>
            <a:ext cx="5131441" cy="1549400"/>
          </a:xfrm>
          <a:prstGeom prst="rect">
            <a:avLst/>
          </a:prstGeom>
          <a:noFill/>
          <a:ln>
            <a:noFill/>
          </a:ln>
        </p:spPr>
      </p:pic>
      <p:sp>
        <p:nvSpPr>
          <p:cNvPr id="638" name="Google Shape;638;p23"/>
          <p:cNvSpPr/>
          <p:nvPr/>
        </p:nvSpPr>
        <p:spPr>
          <a:xfrm>
            <a:off x="1346368" y="54673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a:off x="2057657" y="56197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Valtorin</a:t>
            </a:r>
            <a:endParaRPr b="0" i="0" sz="3600" u="none" cap="none" strike="noStrike">
              <a:solidFill>
                <a:schemeClr val="dk1"/>
              </a:solidFill>
              <a:latin typeface="Calibri"/>
              <a:ea typeface="Calibri"/>
              <a:cs typeface="Calibri"/>
              <a:sym typeface="Calibri"/>
            </a:endParaRPr>
          </a:p>
        </p:txBody>
      </p:sp>
      <p:sp>
        <p:nvSpPr>
          <p:cNvPr id="640" name="Google Shape;640;p23"/>
          <p:cNvSpPr/>
          <p:nvPr/>
        </p:nvSpPr>
        <p:spPr>
          <a:xfrm>
            <a:off x="2057657" y="63944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Assassin</a:t>
            </a:r>
            <a:endParaRPr b="0" i="0" sz="3200" u="none" cap="none" strike="noStrike">
              <a:solidFill>
                <a:schemeClr val="dk1"/>
              </a:solidFill>
              <a:latin typeface="Calibri"/>
              <a:ea typeface="Calibri"/>
              <a:cs typeface="Calibri"/>
              <a:sym typeface="Calibri"/>
            </a:endParaRPr>
          </a:p>
        </p:txBody>
      </p:sp>
      <p:pic>
        <p:nvPicPr>
          <p:cNvPr descr=" " id="641" name="Google Shape;641;p23"/>
          <p:cNvPicPr preferRelativeResize="0"/>
          <p:nvPr/>
        </p:nvPicPr>
        <p:blipFill rotWithShape="1">
          <a:blip r:embed="rId9">
            <a:alphaModFix/>
          </a:blip>
          <a:srcRect b="0" l="0" r="0" t="0"/>
          <a:stretch/>
        </p:blipFill>
        <p:spPr>
          <a:xfrm>
            <a:off x="787498" y="5702300"/>
            <a:ext cx="1117740" cy="1117600"/>
          </a:xfrm>
          <a:prstGeom prst="rect">
            <a:avLst/>
          </a:prstGeom>
          <a:noFill/>
          <a:ln>
            <a:noFill/>
          </a:ln>
        </p:spPr>
      </p:pic>
      <p:pic>
        <p:nvPicPr>
          <p:cNvPr descr=" " id="642" name="Google Shape;642;p23"/>
          <p:cNvPicPr preferRelativeResize="0"/>
          <p:nvPr/>
        </p:nvPicPr>
        <p:blipFill rotWithShape="1">
          <a:blip r:embed="rId7">
            <a:alphaModFix/>
          </a:blip>
          <a:srcRect b="0" l="0" r="0" t="0"/>
          <a:stretch/>
        </p:blipFill>
        <p:spPr>
          <a:xfrm>
            <a:off x="787498" y="7848600"/>
            <a:ext cx="5131441" cy="1549400"/>
          </a:xfrm>
          <a:prstGeom prst="rect">
            <a:avLst/>
          </a:prstGeom>
          <a:noFill/>
          <a:ln>
            <a:noFill/>
          </a:ln>
        </p:spPr>
      </p:pic>
      <p:sp>
        <p:nvSpPr>
          <p:cNvPr id="643" name="Google Shape;643;p23"/>
          <p:cNvSpPr/>
          <p:nvPr/>
        </p:nvSpPr>
        <p:spPr>
          <a:xfrm>
            <a:off x="1346368" y="78295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2057657" y="79819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Lyrisa</a:t>
            </a:r>
            <a:endParaRPr b="0" i="0" sz="3600" u="none" cap="none" strike="noStrike">
              <a:solidFill>
                <a:schemeClr val="dk1"/>
              </a:solidFill>
              <a:latin typeface="Calibri"/>
              <a:ea typeface="Calibri"/>
              <a:cs typeface="Calibri"/>
              <a:sym typeface="Calibri"/>
            </a:endParaRPr>
          </a:p>
        </p:txBody>
      </p:sp>
      <p:sp>
        <p:nvSpPr>
          <p:cNvPr id="645" name="Google Shape;645;p23"/>
          <p:cNvSpPr/>
          <p:nvPr/>
        </p:nvSpPr>
        <p:spPr>
          <a:xfrm>
            <a:off x="2057657" y="87566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Dreamer</a:t>
            </a:r>
            <a:endParaRPr b="0" i="0" sz="3200" u="none" cap="none" strike="noStrike">
              <a:solidFill>
                <a:schemeClr val="dk1"/>
              </a:solidFill>
              <a:latin typeface="Calibri"/>
              <a:ea typeface="Calibri"/>
              <a:cs typeface="Calibri"/>
              <a:sym typeface="Calibri"/>
            </a:endParaRPr>
          </a:p>
        </p:txBody>
      </p:sp>
      <p:pic>
        <p:nvPicPr>
          <p:cNvPr descr=" " id="646" name="Google Shape;646;p23"/>
          <p:cNvPicPr preferRelativeResize="0"/>
          <p:nvPr/>
        </p:nvPicPr>
        <p:blipFill rotWithShape="1">
          <a:blip r:embed="rId10">
            <a:alphaModFix/>
          </a:blip>
          <a:srcRect b="0" l="0" r="0" t="0"/>
          <a:stretch/>
        </p:blipFill>
        <p:spPr>
          <a:xfrm>
            <a:off x="787498" y="8064500"/>
            <a:ext cx="1117740" cy="1117600"/>
          </a:xfrm>
          <a:prstGeom prst="rect">
            <a:avLst/>
          </a:prstGeom>
          <a:noFill/>
          <a:ln>
            <a:noFill/>
          </a:ln>
        </p:spPr>
      </p:pic>
      <p:pic>
        <p:nvPicPr>
          <p:cNvPr descr=" " id="647" name="Google Shape;647;p23"/>
          <p:cNvPicPr preferRelativeResize="0"/>
          <p:nvPr/>
        </p:nvPicPr>
        <p:blipFill rotWithShape="1">
          <a:blip r:embed="rId7">
            <a:alphaModFix/>
          </a:blip>
          <a:srcRect b="0" l="0" r="0" t="0"/>
          <a:stretch/>
        </p:blipFill>
        <p:spPr>
          <a:xfrm>
            <a:off x="6681035" y="7848600"/>
            <a:ext cx="5131441" cy="1549400"/>
          </a:xfrm>
          <a:prstGeom prst="rect">
            <a:avLst/>
          </a:prstGeom>
          <a:noFill/>
          <a:ln>
            <a:noFill/>
          </a:ln>
        </p:spPr>
      </p:pic>
      <p:sp>
        <p:nvSpPr>
          <p:cNvPr id="648" name="Google Shape;648;p23"/>
          <p:cNvSpPr/>
          <p:nvPr/>
        </p:nvSpPr>
        <p:spPr>
          <a:xfrm>
            <a:off x="7239905" y="78295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7951194" y="79819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Lucian</a:t>
            </a:r>
            <a:endParaRPr b="0" i="0" sz="3600" u="none" cap="none" strike="noStrike">
              <a:solidFill>
                <a:schemeClr val="dk1"/>
              </a:solidFill>
              <a:latin typeface="Calibri"/>
              <a:ea typeface="Calibri"/>
              <a:cs typeface="Calibri"/>
              <a:sym typeface="Calibri"/>
            </a:endParaRPr>
          </a:p>
        </p:txBody>
      </p:sp>
      <p:sp>
        <p:nvSpPr>
          <p:cNvPr id="650" name="Google Shape;650;p23"/>
          <p:cNvSpPr/>
          <p:nvPr/>
        </p:nvSpPr>
        <p:spPr>
          <a:xfrm>
            <a:off x="7951194" y="87566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Conjurer</a:t>
            </a:r>
            <a:endParaRPr b="0" i="0" sz="3200" u="none" cap="none" strike="noStrike">
              <a:solidFill>
                <a:schemeClr val="dk1"/>
              </a:solidFill>
              <a:latin typeface="Calibri"/>
              <a:ea typeface="Calibri"/>
              <a:cs typeface="Calibri"/>
              <a:sym typeface="Calibri"/>
            </a:endParaRPr>
          </a:p>
        </p:txBody>
      </p:sp>
      <p:pic>
        <p:nvPicPr>
          <p:cNvPr descr=" " id="651" name="Google Shape;651;p23"/>
          <p:cNvPicPr preferRelativeResize="0"/>
          <p:nvPr/>
        </p:nvPicPr>
        <p:blipFill rotWithShape="1">
          <a:blip r:embed="rId11">
            <a:alphaModFix/>
          </a:blip>
          <a:srcRect b="0" l="0" r="0" t="0"/>
          <a:stretch/>
        </p:blipFill>
        <p:spPr>
          <a:xfrm>
            <a:off x="6681035" y="8064500"/>
            <a:ext cx="1117740" cy="1117600"/>
          </a:xfrm>
          <a:prstGeom prst="rect">
            <a:avLst/>
          </a:prstGeom>
          <a:noFill/>
          <a:ln>
            <a:noFill/>
          </a:ln>
        </p:spPr>
      </p:pic>
      <p:pic>
        <p:nvPicPr>
          <p:cNvPr descr=" " id="652" name="Google Shape;652;p23"/>
          <p:cNvPicPr preferRelativeResize="0"/>
          <p:nvPr/>
        </p:nvPicPr>
        <p:blipFill rotWithShape="1">
          <a:blip r:embed="rId7">
            <a:alphaModFix/>
          </a:blip>
          <a:srcRect b="0" l="0" r="0" t="0"/>
          <a:stretch/>
        </p:blipFill>
        <p:spPr>
          <a:xfrm>
            <a:off x="6681035" y="10210800"/>
            <a:ext cx="5131441" cy="1549400"/>
          </a:xfrm>
          <a:prstGeom prst="rect">
            <a:avLst/>
          </a:prstGeom>
          <a:noFill/>
          <a:ln>
            <a:noFill/>
          </a:ln>
        </p:spPr>
      </p:pic>
      <p:sp>
        <p:nvSpPr>
          <p:cNvPr id="653" name="Google Shape;653;p23"/>
          <p:cNvSpPr/>
          <p:nvPr/>
        </p:nvSpPr>
        <p:spPr>
          <a:xfrm>
            <a:off x="7239905" y="101917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a:off x="7951194" y="103441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Cedric</a:t>
            </a:r>
            <a:endParaRPr b="0" i="0" sz="3600" u="none" cap="none" strike="noStrike">
              <a:solidFill>
                <a:schemeClr val="dk1"/>
              </a:solidFill>
              <a:latin typeface="Calibri"/>
              <a:ea typeface="Calibri"/>
              <a:cs typeface="Calibri"/>
              <a:sym typeface="Calibri"/>
            </a:endParaRPr>
          </a:p>
        </p:txBody>
      </p:sp>
      <p:sp>
        <p:nvSpPr>
          <p:cNvPr id="655" name="Google Shape;655;p23"/>
          <p:cNvSpPr/>
          <p:nvPr/>
        </p:nvSpPr>
        <p:spPr>
          <a:xfrm>
            <a:off x="7951194" y="111188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Timekeeper</a:t>
            </a:r>
            <a:endParaRPr b="0" i="0" sz="3200" u="none" cap="none" strike="noStrike">
              <a:solidFill>
                <a:schemeClr val="dk1"/>
              </a:solidFill>
              <a:latin typeface="Calibri"/>
              <a:ea typeface="Calibri"/>
              <a:cs typeface="Calibri"/>
              <a:sym typeface="Calibri"/>
            </a:endParaRPr>
          </a:p>
        </p:txBody>
      </p:sp>
      <p:pic>
        <p:nvPicPr>
          <p:cNvPr descr=" " id="656" name="Google Shape;656;p23"/>
          <p:cNvPicPr preferRelativeResize="0"/>
          <p:nvPr/>
        </p:nvPicPr>
        <p:blipFill rotWithShape="1">
          <a:blip r:embed="rId12">
            <a:alphaModFix/>
          </a:blip>
          <a:srcRect b="0" l="0" r="0" t="0"/>
          <a:stretch/>
        </p:blipFill>
        <p:spPr>
          <a:xfrm>
            <a:off x="6681035" y="10426700"/>
            <a:ext cx="1117740" cy="1117600"/>
          </a:xfrm>
          <a:prstGeom prst="rect">
            <a:avLst/>
          </a:prstGeom>
          <a:noFill/>
          <a:ln>
            <a:noFill/>
          </a:ln>
        </p:spPr>
      </p:pic>
      <p:pic>
        <p:nvPicPr>
          <p:cNvPr descr=" " id="657" name="Google Shape;657;p23"/>
          <p:cNvPicPr preferRelativeResize="0"/>
          <p:nvPr/>
        </p:nvPicPr>
        <p:blipFill rotWithShape="1">
          <a:blip r:embed="rId7">
            <a:alphaModFix/>
          </a:blip>
          <a:srcRect b="0" l="0" r="0" t="0"/>
          <a:stretch/>
        </p:blipFill>
        <p:spPr>
          <a:xfrm>
            <a:off x="12574572" y="7848600"/>
            <a:ext cx="5131441" cy="1549400"/>
          </a:xfrm>
          <a:prstGeom prst="rect">
            <a:avLst/>
          </a:prstGeom>
          <a:noFill/>
          <a:ln>
            <a:noFill/>
          </a:ln>
        </p:spPr>
      </p:pic>
      <p:sp>
        <p:nvSpPr>
          <p:cNvPr id="658" name="Google Shape;658;p23"/>
          <p:cNvSpPr/>
          <p:nvPr/>
        </p:nvSpPr>
        <p:spPr>
          <a:xfrm>
            <a:off x="13133441" y="78295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a:off x="13844730" y="79819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Elvina</a:t>
            </a:r>
            <a:endParaRPr b="0" i="0" sz="3600" u="none" cap="none" strike="noStrike">
              <a:solidFill>
                <a:schemeClr val="dk1"/>
              </a:solidFill>
              <a:latin typeface="Calibri"/>
              <a:ea typeface="Calibri"/>
              <a:cs typeface="Calibri"/>
              <a:sym typeface="Calibri"/>
            </a:endParaRPr>
          </a:p>
        </p:txBody>
      </p:sp>
      <p:sp>
        <p:nvSpPr>
          <p:cNvPr id="660" name="Google Shape;660;p23"/>
          <p:cNvSpPr/>
          <p:nvPr/>
        </p:nvSpPr>
        <p:spPr>
          <a:xfrm>
            <a:off x="13844730" y="87566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Oracle</a:t>
            </a:r>
            <a:endParaRPr b="0" i="0" sz="3200" u="none" cap="none" strike="noStrike">
              <a:solidFill>
                <a:schemeClr val="dk1"/>
              </a:solidFill>
              <a:latin typeface="Calibri"/>
              <a:ea typeface="Calibri"/>
              <a:cs typeface="Calibri"/>
              <a:sym typeface="Calibri"/>
            </a:endParaRPr>
          </a:p>
        </p:txBody>
      </p:sp>
      <p:pic>
        <p:nvPicPr>
          <p:cNvPr descr=" " id="661" name="Google Shape;661;p23"/>
          <p:cNvPicPr preferRelativeResize="0"/>
          <p:nvPr/>
        </p:nvPicPr>
        <p:blipFill rotWithShape="1">
          <a:blip r:embed="rId13">
            <a:alphaModFix/>
          </a:blip>
          <a:srcRect b="0" l="0" r="0" t="0"/>
          <a:stretch/>
        </p:blipFill>
        <p:spPr>
          <a:xfrm>
            <a:off x="12574572" y="8064500"/>
            <a:ext cx="1117740" cy="1117600"/>
          </a:xfrm>
          <a:prstGeom prst="rect">
            <a:avLst/>
          </a:prstGeom>
          <a:noFill/>
          <a:ln>
            <a:noFill/>
          </a:ln>
        </p:spPr>
      </p:pic>
      <p:pic>
        <p:nvPicPr>
          <p:cNvPr descr=" " id="662" name="Google Shape;662;p23"/>
          <p:cNvPicPr preferRelativeResize="0"/>
          <p:nvPr/>
        </p:nvPicPr>
        <p:blipFill rotWithShape="1">
          <a:blip r:embed="rId7">
            <a:alphaModFix/>
          </a:blip>
          <a:srcRect b="0" l="0" r="0" t="0"/>
          <a:stretch/>
        </p:blipFill>
        <p:spPr>
          <a:xfrm>
            <a:off x="12574572" y="10210800"/>
            <a:ext cx="5131441" cy="1549400"/>
          </a:xfrm>
          <a:prstGeom prst="rect">
            <a:avLst/>
          </a:prstGeom>
          <a:noFill/>
          <a:ln>
            <a:noFill/>
          </a:ln>
        </p:spPr>
      </p:pic>
      <p:sp>
        <p:nvSpPr>
          <p:cNvPr id="663" name="Google Shape;663;p23"/>
          <p:cNvSpPr/>
          <p:nvPr/>
        </p:nvSpPr>
        <p:spPr>
          <a:xfrm>
            <a:off x="13133441" y="9937750"/>
            <a:ext cx="4572572" cy="2095500"/>
          </a:xfrm>
          <a:prstGeom prst="roundRect">
            <a:avLst>
              <a:gd fmla="val 2618"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13844730" y="100901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Seraphina</a:t>
            </a:r>
            <a:endParaRPr b="0" i="0" sz="3600" u="none" cap="none" strike="noStrike">
              <a:solidFill>
                <a:schemeClr val="dk1"/>
              </a:solidFill>
              <a:latin typeface="Calibri"/>
              <a:ea typeface="Calibri"/>
              <a:cs typeface="Calibri"/>
              <a:sym typeface="Calibri"/>
            </a:endParaRPr>
          </a:p>
        </p:txBody>
      </p:sp>
      <p:sp>
        <p:nvSpPr>
          <p:cNvPr id="665" name="Google Shape;665;p23"/>
          <p:cNvSpPr/>
          <p:nvPr/>
        </p:nvSpPr>
        <p:spPr>
          <a:xfrm>
            <a:off x="13844730" y="10864850"/>
            <a:ext cx="3793541" cy="1151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Lightbringer</a:t>
            </a:r>
            <a:endParaRPr b="0" i="0" sz="3200" u="none" cap="none" strike="noStrike">
              <a:solidFill>
                <a:schemeClr val="dk1"/>
              </a:solidFill>
              <a:latin typeface="Calibri"/>
              <a:ea typeface="Calibri"/>
              <a:cs typeface="Calibri"/>
              <a:sym typeface="Calibri"/>
            </a:endParaRPr>
          </a:p>
        </p:txBody>
      </p:sp>
      <p:pic>
        <p:nvPicPr>
          <p:cNvPr descr=" " id="666" name="Google Shape;666;p23"/>
          <p:cNvPicPr preferRelativeResize="0"/>
          <p:nvPr/>
        </p:nvPicPr>
        <p:blipFill rotWithShape="1">
          <a:blip r:embed="rId14">
            <a:alphaModFix/>
          </a:blip>
          <a:srcRect b="0" l="0" r="0" t="0"/>
          <a:stretch/>
        </p:blipFill>
        <p:spPr>
          <a:xfrm>
            <a:off x="12574572" y="10426700"/>
            <a:ext cx="1117740" cy="1117600"/>
          </a:xfrm>
          <a:prstGeom prst="rect">
            <a:avLst/>
          </a:prstGeom>
          <a:noFill/>
          <a:ln>
            <a:noFill/>
          </a:ln>
        </p:spPr>
      </p:pic>
      <p:pic>
        <p:nvPicPr>
          <p:cNvPr descr=" " id="667" name="Google Shape;667;p23"/>
          <p:cNvPicPr preferRelativeResize="0"/>
          <p:nvPr/>
        </p:nvPicPr>
        <p:blipFill rotWithShape="1">
          <a:blip r:embed="rId7">
            <a:alphaModFix/>
          </a:blip>
          <a:srcRect b="0" l="0" r="0" t="0"/>
          <a:stretch/>
        </p:blipFill>
        <p:spPr>
          <a:xfrm>
            <a:off x="18468108" y="7848600"/>
            <a:ext cx="5131441" cy="1549400"/>
          </a:xfrm>
          <a:prstGeom prst="rect">
            <a:avLst/>
          </a:prstGeom>
          <a:noFill/>
          <a:ln>
            <a:noFill/>
          </a:ln>
        </p:spPr>
      </p:pic>
      <p:sp>
        <p:nvSpPr>
          <p:cNvPr id="668" name="Google Shape;668;p23"/>
          <p:cNvSpPr/>
          <p:nvPr/>
        </p:nvSpPr>
        <p:spPr>
          <a:xfrm>
            <a:off x="19026978" y="78295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19738267" y="79819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Kaelen</a:t>
            </a:r>
            <a:endParaRPr b="0" i="0" sz="3600" u="none" cap="none" strike="noStrike">
              <a:solidFill>
                <a:schemeClr val="dk1"/>
              </a:solidFill>
              <a:latin typeface="Calibri"/>
              <a:ea typeface="Calibri"/>
              <a:cs typeface="Calibri"/>
              <a:sym typeface="Calibri"/>
            </a:endParaRPr>
          </a:p>
        </p:txBody>
      </p:sp>
      <p:sp>
        <p:nvSpPr>
          <p:cNvPr id="670" name="Google Shape;670;p23"/>
          <p:cNvSpPr/>
          <p:nvPr/>
        </p:nvSpPr>
        <p:spPr>
          <a:xfrm>
            <a:off x="19738267" y="87566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Sentinel</a:t>
            </a:r>
            <a:endParaRPr b="0" i="0" sz="3200" u="none" cap="none" strike="noStrike">
              <a:solidFill>
                <a:schemeClr val="dk1"/>
              </a:solidFill>
              <a:latin typeface="Calibri"/>
              <a:ea typeface="Calibri"/>
              <a:cs typeface="Calibri"/>
              <a:sym typeface="Calibri"/>
            </a:endParaRPr>
          </a:p>
        </p:txBody>
      </p:sp>
      <p:pic>
        <p:nvPicPr>
          <p:cNvPr descr=" " id="671" name="Google Shape;671;p23"/>
          <p:cNvPicPr preferRelativeResize="0"/>
          <p:nvPr/>
        </p:nvPicPr>
        <p:blipFill rotWithShape="1">
          <a:blip r:embed="rId15">
            <a:alphaModFix/>
          </a:blip>
          <a:srcRect b="0" l="0" r="0" t="0"/>
          <a:stretch/>
        </p:blipFill>
        <p:spPr>
          <a:xfrm>
            <a:off x="18468108" y="8064500"/>
            <a:ext cx="1117740" cy="1117600"/>
          </a:xfrm>
          <a:prstGeom prst="rect">
            <a:avLst/>
          </a:prstGeom>
          <a:noFill/>
          <a:ln>
            <a:noFill/>
          </a:ln>
        </p:spPr>
      </p:pic>
      <p:pic>
        <p:nvPicPr>
          <p:cNvPr descr=" " id="672" name="Google Shape;672;p23"/>
          <p:cNvPicPr preferRelativeResize="0"/>
          <p:nvPr/>
        </p:nvPicPr>
        <p:blipFill rotWithShape="1">
          <a:blip r:embed="rId7">
            <a:alphaModFix/>
          </a:blip>
          <a:srcRect b="0" l="0" r="0" t="0"/>
          <a:stretch/>
        </p:blipFill>
        <p:spPr>
          <a:xfrm>
            <a:off x="6681035" y="5486400"/>
            <a:ext cx="5131441" cy="1549400"/>
          </a:xfrm>
          <a:prstGeom prst="rect">
            <a:avLst/>
          </a:prstGeom>
          <a:noFill/>
          <a:ln>
            <a:noFill/>
          </a:ln>
        </p:spPr>
      </p:pic>
      <p:sp>
        <p:nvSpPr>
          <p:cNvPr id="673" name="Google Shape;673;p23"/>
          <p:cNvSpPr/>
          <p:nvPr/>
        </p:nvSpPr>
        <p:spPr>
          <a:xfrm>
            <a:off x="7239905" y="54673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7951194" y="56197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Aurielle</a:t>
            </a:r>
            <a:endParaRPr b="0" i="0" sz="3600" u="none" cap="none" strike="noStrike">
              <a:solidFill>
                <a:schemeClr val="dk1"/>
              </a:solidFill>
              <a:latin typeface="Calibri"/>
              <a:ea typeface="Calibri"/>
              <a:cs typeface="Calibri"/>
              <a:sym typeface="Calibri"/>
            </a:endParaRPr>
          </a:p>
        </p:txBody>
      </p:sp>
      <p:sp>
        <p:nvSpPr>
          <p:cNvPr id="675" name="Google Shape;675;p23"/>
          <p:cNvSpPr/>
          <p:nvPr/>
        </p:nvSpPr>
        <p:spPr>
          <a:xfrm>
            <a:off x="7951194" y="63944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Priestess</a:t>
            </a:r>
            <a:endParaRPr b="0" i="0" sz="3200" u="none" cap="none" strike="noStrike">
              <a:solidFill>
                <a:schemeClr val="dk1"/>
              </a:solidFill>
              <a:latin typeface="Calibri"/>
              <a:ea typeface="Calibri"/>
              <a:cs typeface="Calibri"/>
              <a:sym typeface="Calibri"/>
            </a:endParaRPr>
          </a:p>
        </p:txBody>
      </p:sp>
      <p:pic>
        <p:nvPicPr>
          <p:cNvPr descr=" " id="676" name="Google Shape;676;p23"/>
          <p:cNvPicPr preferRelativeResize="0"/>
          <p:nvPr/>
        </p:nvPicPr>
        <p:blipFill rotWithShape="1">
          <a:blip r:embed="rId16">
            <a:alphaModFix/>
          </a:blip>
          <a:srcRect b="0" l="0" r="0" t="0"/>
          <a:stretch/>
        </p:blipFill>
        <p:spPr>
          <a:xfrm>
            <a:off x="6681035" y="5702300"/>
            <a:ext cx="1117740" cy="1117600"/>
          </a:xfrm>
          <a:prstGeom prst="rect">
            <a:avLst/>
          </a:prstGeom>
          <a:noFill/>
          <a:ln>
            <a:noFill/>
          </a:ln>
        </p:spPr>
      </p:pic>
      <p:pic>
        <p:nvPicPr>
          <p:cNvPr descr=" " id="677" name="Google Shape;677;p23"/>
          <p:cNvPicPr preferRelativeResize="0"/>
          <p:nvPr/>
        </p:nvPicPr>
        <p:blipFill rotWithShape="1">
          <a:blip r:embed="rId7">
            <a:alphaModFix/>
          </a:blip>
          <a:srcRect b="0" l="0" r="0" t="0"/>
          <a:stretch/>
        </p:blipFill>
        <p:spPr>
          <a:xfrm>
            <a:off x="18468108" y="5486400"/>
            <a:ext cx="5131441" cy="1549400"/>
          </a:xfrm>
          <a:prstGeom prst="rect">
            <a:avLst/>
          </a:prstGeom>
          <a:noFill/>
          <a:ln>
            <a:noFill/>
          </a:ln>
        </p:spPr>
      </p:pic>
      <p:sp>
        <p:nvSpPr>
          <p:cNvPr id="678" name="Google Shape;678;p23"/>
          <p:cNvSpPr/>
          <p:nvPr/>
        </p:nvSpPr>
        <p:spPr>
          <a:xfrm>
            <a:off x="19026978" y="54673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19738267" y="56197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Dariana</a:t>
            </a:r>
            <a:endParaRPr b="0" i="0" sz="3600" u="none" cap="none" strike="noStrike">
              <a:solidFill>
                <a:schemeClr val="dk1"/>
              </a:solidFill>
              <a:latin typeface="Calibri"/>
              <a:ea typeface="Calibri"/>
              <a:cs typeface="Calibri"/>
              <a:sym typeface="Calibri"/>
            </a:endParaRPr>
          </a:p>
        </p:txBody>
      </p:sp>
      <p:sp>
        <p:nvSpPr>
          <p:cNvPr id="680" name="Google Shape;680;p23"/>
          <p:cNvSpPr/>
          <p:nvPr/>
        </p:nvSpPr>
        <p:spPr>
          <a:xfrm>
            <a:off x="19738267" y="63944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Shaman</a:t>
            </a:r>
            <a:endParaRPr b="0" i="0" sz="3200" u="none" cap="none" strike="noStrike">
              <a:solidFill>
                <a:schemeClr val="dk1"/>
              </a:solidFill>
              <a:latin typeface="Calibri"/>
              <a:ea typeface="Calibri"/>
              <a:cs typeface="Calibri"/>
              <a:sym typeface="Calibri"/>
            </a:endParaRPr>
          </a:p>
        </p:txBody>
      </p:sp>
      <p:pic>
        <p:nvPicPr>
          <p:cNvPr descr=" " id="681" name="Google Shape;681;p23"/>
          <p:cNvPicPr preferRelativeResize="0"/>
          <p:nvPr/>
        </p:nvPicPr>
        <p:blipFill rotWithShape="1">
          <a:blip r:embed="rId17">
            <a:alphaModFix/>
          </a:blip>
          <a:srcRect b="0" l="0" r="0" t="0"/>
          <a:stretch/>
        </p:blipFill>
        <p:spPr>
          <a:xfrm>
            <a:off x="18468108" y="5702300"/>
            <a:ext cx="1117740" cy="1117600"/>
          </a:xfrm>
          <a:prstGeom prst="rect">
            <a:avLst/>
          </a:prstGeom>
          <a:noFill/>
          <a:ln>
            <a:noFill/>
          </a:ln>
        </p:spPr>
      </p:pic>
      <p:pic>
        <p:nvPicPr>
          <p:cNvPr descr=" " id="682" name="Google Shape;682;p23"/>
          <p:cNvPicPr preferRelativeResize="0"/>
          <p:nvPr/>
        </p:nvPicPr>
        <p:blipFill rotWithShape="1">
          <a:blip r:embed="rId7">
            <a:alphaModFix/>
          </a:blip>
          <a:srcRect b="0" l="0" r="0" t="0"/>
          <a:stretch/>
        </p:blipFill>
        <p:spPr>
          <a:xfrm>
            <a:off x="12574572" y="5486400"/>
            <a:ext cx="5131441" cy="1549400"/>
          </a:xfrm>
          <a:prstGeom prst="rect">
            <a:avLst/>
          </a:prstGeom>
          <a:noFill/>
          <a:ln>
            <a:noFill/>
          </a:ln>
        </p:spPr>
      </p:pic>
      <p:sp>
        <p:nvSpPr>
          <p:cNvPr id="683" name="Google Shape;683;p23"/>
          <p:cNvSpPr/>
          <p:nvPr/>
        </p:nvSpPr>
        <p:spPr>
          <a:xfrm>
            <a:off x="13133441" y="5467350"/>
            <a:ext cx="4572572" cy="1587500"/>
          </a:xfrm>
          <a:prstGeom prst="roundRect">
            <a:avLst>
              <a:gd fmla="val 3456" name="adj"/>
            </a:avLst>
          </a:prstGeom>
          <a:no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13844730" y="5619750"/>
            <a:ext cx="3810476"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Theronis</a:t>
            </a:r>
            <a:endParaRPr b="0" i="0" sz="3600" u="none" cap="none" strike="noStrike">
              <a:solidFill>
                <a:schemeClr val="dk1"/>
              </a:solidFill>
              <a:latin typeface="Calibri"/>
              <a:ea typeface="Calibri"/>
              <a:cs typeface="Calibri"/>
              <a:sym typeface="Calibri"/>
            </a:endParaRPr>
          </a:p>
        </p:txBody>
      </p:sp>
      <p:sp>
        <p:nvSpPr>
          <p:cNvPr id="685" name="Google Shape;685;p23"/>
          <p:cNvSpPr/>
          <p:nvPr/>
        </p:nvSpPr>
        <p:spPr>
          <a:xfrm>
            <a:off x="13844730" y="6394450"/>
            <a:ext cx="3793541"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Warrior</a:t>
            </a:r>
            <a:endParaRPr b="0" i="0" sz="3200" u="none" cap="none" strike="noStrike">
              <a:solidFill>
                <a:schemeClr val="dk1"/>
              </a:solidFill>
              <a:latin typeface="Calibri"/>
              <a:ea typeface="Calibri"/>
              <a:cs typeface="Calibri"/>
              <a:sym typeface="Calibri"/>
            </a:endParaRPr>
          </a:p>
        </p:txBody>
      </p:sp>
      <p:pic>
        <p:nvPicPr>
          <p:cNvPr descr=" " id="686" name="Google Shape;686;p23"/>
          <p:cNvPicPr preferRelativeResize="0"/>
          <p:nvPr/>
        </p:nvPicPr>
        <p:blipFill rotWithShape="1">
          <a:blip r:embed="rId18">
            <a:alphaModFix/>
          </a:blip>
          <a:srcRect b="0" l="0" r="0" t="0"/>
          <a:stretch/>
        </p:blipFill>
        <p:spPr>
          <a:xfrm>
            <a:off x="12574572" y="5702300"/>
            <a:ext cx="1117740" cy="1117600"/>
          </a:xfrm>
          <a:prstGeom prst="rect">
            <a:avLst/>
          </a:prstGeom>
          <a:noFill/>
          <a:ln>
            <a:noFill/>
          </a:ln>
        </p:spPr>
      </p:pic>
      <p:pic>
        <p:nvPicPr>
          <p:cNvPr descr=" " id="687" name="Google Shape;687;p23"/>
          <p:cNvPicPr preferRelativeResize="0"/>
          <p:nvPr/>
        </p:nvPicPr>
        <p:blipFill rotWithShape="1">
          <a:blip r:embed="rId19">
            <a:alphaModFix/>
          </a:blip>
          <a:srcRect b="0" l="0" r="0" t="0"/>
          <a:stretch/>
        </p:blipFill>
        <p:spPr>
          <a:xfrm>
            <a:off x="3353219" y="5067300"/>
            <a:ext cx="17680610" cy="12700"/>
          </a:xfrm>
          <a:prstGeom prst="rect">
            <a:avLst/>
          </a:prstGeom>
          <a:noFill/>
          <a:ln>
            <a:noFill/>
          </a:ln>
        </p:spPr>
      </p:pic>
      <p:pic>
        <p:nvPicPr>
          <p:cNvPr descr=" " id="688" name="Google Shape;688;p23"/>
          <p:cNvPicPr preferRelativeResize="0"/>
          <p:nvPr/>
        </p:nvPicPr>
        <p:blipFill rotWithShape="1">
          <a:blip r:embed="rId20">
            <a:alphaModFix/>
          </a:blip>
          <a:srcRect b="0" l="0" r="0" t="0"/>
          <a:stretch/>
        </p:blipFill>
        <p:spPr>
          <a:xfrm>
            <a:off x="13006426" y="4673600"/>
            <a:ext cx="12702" cy="406400"/>
          </a:xfrm>
          <a:prstGeom prst="rect">
            <a:avLst/>
          </a:prstGeom>
          <a:noFill/>
          <a:ln>
            <a:noFill/>
          </a:ln>
        </p:spPr>
      </p:pic>
      <p:pic>
        <p:nvPicPr>
          <p:cNvPr descr=" " id="689" name="Google Shape;689;p23"/>
          <p:cNvPicPr preferRelativeResize="0"/>
          <p:nvPr/>
        </p:nvPicPr>
        <p:blipFill rotWithShape="1">
          <a:blip r:embed="rId21">
            <a:alphaModFix/>
          </a:blip>
          <a:srcRect b="0" l="0" r="0" t="0"/>
          <a:stretch/>
        </p:blipFill>
        <p:spPr>
          <a:xfrm>
            <a:off x="3353219" y="5080000"/>
            <a:ext cx="12702" cy="419100"/>
          </a:xfrm>
          <a:prstGeom prst="rect">
            <a:avLst/>
          </a:prstGeom>
          <a:noFill/>
          <a:ln>
            <a:noFill/>
          </a:ln>
        </p:spPr>
      </p:pic>
      <p:pic>
        <p:nvPicPr>
          <p:cNvPr descr=" " id="690" name="Google Shape;690;p23"/>
          <p:cNvPicPr preferRelativeResize="0"/>
          <p:nvPr/>
        </p:nvPicPr>
        <p:blipFill rotWithShape="1">
          <a:blip r:embed="rId21">
            <a:alphaModFix/>
          </a:blip>
          <a:srcRect b="0" l="0" r="0" t="0"/>
          <a:stretch/>
        </p:blipFill>
        <p:spPr>
          <a:xfrm>
            <a:off x="9513489" y="5080000"/>
            <a:ext cx="12702" cy="419100"/>
          </a:xfrm>
          <a:prstGeom prst="rect">
            <a:avLst/>
          </a:prstGeom>
          <a:noFill/>
          <a:ln>
            <a:noFill/>
          </a:ln>
        </p:spPr>
      </p:pic>
      <p:pic>
        <p:nvPicPr>
          <p:cNvPr descr=" " id="691" name="Google Shape;691;p23"/>
          <p:cNvPicPr preferRelativeResize="0"/>
          <p:nvPr/>
        </p:nvPicPr>
        <p:blipFill rotWithShape="1">
          <a:blip r:embed="rId21">
            <a:alphaModFix/>
          </a:blip>
          <a:srcRect b="0" l="0" r="0" t="0"/>
          <a:stretch/>
        </p:blipFill>
        <p:spPr>
          <a:xfrm>
            <a:off x="15407026" y="5080000"/>
            <a:ext cx="12702" cy="419100"/>
          </a:xfrm>
          <a:prstGeom prst="rect">
            <a:avLst/>
          </a:prstGeom>
          <a:noFill/>
          <a:ln>
            <a:noFill/>
          </a:ln>
        </p:spPr>
      </p:pic>
      <p:pic>
        <p:nvPicPr>
          <p:cNvPr descr=" " id="692" name="Google Shape;692;p23"/>
          <p:cNvPicPr preferRelativeResize="0"/>
          <p:nvPr/>
        </p:nvPicPr>
        <p:blipFill rotWithShape="1">
          <a:blip r:embed="rId21">
            <a:alphaModFix/>
          </a:blip>
          <a:srcRect b="0" l="0" r="0" t="0"/>
          <a:stretch/>
        </p:blipFill>
        <p:spPr>
          <a:xfrm>
            <a:off x="21021127" y="5080000"/>
            <a:ext cx="12702" cy="419100"/>
          </a:xfrm>
          <a:prstGeom prst="rect">
            <a:avLst/>
          </a:prstGeom>
          <a:noFill/>
          <a:ln>
            <a:noFill/>
          </a:ln>
        </p:spPr>
      </p:pic>
      <p:pic>
        <p:nvPicPr>
          <p:cNvPr descr=" " id="693" name="Google Shape;693;p23"/>
          <p:cNvPicPr preferRelativeResize="0"/>
          <p:nvPr/>
        </p:nvPicPr>
        <p:blipFill rotWithShape="1">
          <a:blip r:embed="rId22">
            <a:alphaModFix/>
          </a:blip>
          <a:srcRect b="0" l="0" r="0" t="0"/>
          <a:stretch/>
        </p:blipFill>
        <p:spPr>
          <a:xfrm>
            <a:off x="3353219" y="7035800"/>
            <a:ext cx="12702" cy="812800"/>
          </a:xfrm>
          <a:prstGeom prst="rect">
            <a:avLst/>
          </a:prstGeom>
          <a:noFill/>
          <a:ln>
            <a:noFill/>
          </a:ln>
        </p:spPr>
      </p:pic>
      <p:pic>
        <p:nvPicPr>
          <p:cNvPr descr=" " id="694" name="Google Shape;694;p23"/>
          <p:cNvPicPr preferRelativeResize="0"/>
          <p:nvPr/>
        </p:nvPicPr>
        <p:blipFill rotWithShape="1">
          <a:blip r:embed="rId22">
            <a:alphaModFix/>
          </a:blip>
          <a:srcRect b="0" l="0" r="0" t="0"/>
          <a:stretch/>
        </p:blipFill>
        <p:spPr>
          <a:xfrm>
            <a:off x="9513489" y="7035800"/>
            <a:ext cx="12702" cy="812800"/>
          </a:xfrm>
          <a:prstGeom prst="rect">
            <a:avLst/>
          </a:prstGeom>
          <a:noFill/>
          <a:ln>
            <a:noFill/>
          </a:ln>
        </p:spPr>
      </p:pic>
      <p:pic>
        <p:nvPicPr>
          <p:cNvPr descr=" " id="695" name="Google Shape;695;p23"/>
          <p:cNvPicPr preferRelativeResize="0"/>
          <p:nvPr/>
        </p:nvPicPr>
        <p:blipFill rotWithShape="1">
          <a:blip r:embed="rId22">
            <a:alphaModFix/>
          </a:blip>
          <a:srcRect b="0" l="0" r="0" t="0"/>
          <a:stretch/>
        </p:blipFill>
        <p:spPr>
          <a:xfrm>
            <a:off x="15407026" y="7035800"/>
            <a:ext cx="12702" cy="812800"/>
          </a:xfrm>
          <a:prstGeom prst="rect">
            <a:avLst/>
          </a:prstGeom>
          <a:noFill/>
          <a:ln>
            <a:noFill/>
          </a:ln>
        </p:spPr>
      </p:pic>
      <p:pic>
        <p:nvPicPr>
          <p:cNvPr descr=" " id="696" name="Google Shape;696;p23"/>
          <p:cNvPicPr preferRelativeResize="0"/>
          <p:nvPr/>
        </p:nvPicPr>
        <p:blipFill rotWithShape="1">
          <a:blip r:embed="rId22">
            <a:alphaModFix/>
          </a:blip>
          <a:srcRect b="0" l="0" r="0" t="0"/>
          <a:stretch/>
        </p:blipFill>
        <p:spPr>
          <a:xfrm>
            <a:off x="21021127" y="7035800"/>
            <a:ext cx="12702" cy="812800"/>
          </a:xfrm>
          <a:prstGeom prst="rect">
            <a:avLst/>
          </a:prstGeom>
          <a:noFill/>
          <a:ln>
            <a:noFill/>
          </a:ln>
        </p:spPr>
      </p:pic>
      <p:pic>
        <p:nvPicPr>
          <p:cNvPr descr=" " id="697" name="Google Shape;697;p23"/>
          <p:cNvPicPr preferRelativeResize="0"/>
          <p:nvPr/>
        </p:nvPicPr>
        <p:blipFill rotWithShape="1">
          <a:blip r:embed="rId22">
            <a:alphaModFix/>
          </a:blip>
          <a:srcRect b="0" l="0" r="0" t="0"/>
          <a:stretch/>
        </p:blipFill>
        <p:spPr>
          <a:xfrm>
            <a:off x="9513489" y="9398000"/>
            <a:ext cx="12702" cy="812800"/>
          </a:xfrm>
          <a:prstGeom prst="rect">
            <a:avLst/>
          </a:prstGeom>
          <a:noFill/>
          <a:ln>
            <a:noFill/>
          </a:ln>
        </p:spPr>
      </p:pic>
      <p:pic>
        <p:nvPicPr>
          <p:cNvPr descr=" " id="698" name="Google Shape;698;p23"/>
          <p:cNvPicPr preferRelativeResize="0"/>
          <p:nvPr/>
        </p:nvPicPr>
        <p:blipFill rotWithShape="1">
          <a:blip r:embed="rId22">
            <a:alphaModFix/>
          </a:blip>
          <a:srcRect b="0" l="0" r="0" t="0"/>
          <a:stretch/>
        </p:blipFill>
        <p:spPr>
          <a:xfrm>
            <a:off x="15407026" y="9398000"/>
            <a:ext cx="12702" cy="812800"/>
          </a:xfrm>
          <a:prstGeom prst="rect">
            <a:avLst/>
          </a:prstGeom>
          <a:noFill/>
          <a:ln>
            <a:noFill/>
          </a:ln>
        </p:spPr>
      </p:pic>
      <p:sp>
        <p:nvSpPr>
          <p:cNvPr id="699" name="Google Shape;699;p23"/>
          <p:cNvSpPr/>
          <p:nvPr/>
        </p:nvSpPr>
        <p:spPr>
          <a:xfrm>
            <a:off x="7747968" y="12801600"/>
            <a:ext cx="10131633"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3200"/>
              <a:buFont typeface="Source Code Pro"/>
              <a:buNone/>
            </a:pPr>
            <a:r>
              <a:rPr b="0" i="0" lang="en-US" sz="3200" u="none" cap="none" strike="noStrike">
                <a:solidFill>
                  <a:srgbClr val="000000"/>
                </a:solidFill>
                <a:latin typeface="Source Code Pro"/>
                <a:ea typeface="Source Code Pro"/>
                <a:cs typeface="Source Code Pro"/>
                <a:sym typeface="Source Code Pro"/>
              </a:rPr>
              <a:t>To download more editable chart, </a:t>
            </a:r>
            <a:r>
              <a:rPr b="0" i="0" lang="en-US" sz="3200" u="sng" cap="none" strike="noStrike">
                <a:solidFill>
                  <a:srgbClr val="000000"/>
                </a:solidFill>
                <a:latin typeface="Montserrat"/>
                <a:ea typeface="Montserrat"/>
                <a:cs typeface="Montserrat"/>
                <a:sym typeface="Montserrat"/>
                <a:hlinkClick r:id="rId23">
                  <a:extLst>
                    <a:ext uri="{A12FA001-AC4F-418D-AE19-62706E023703}">
                      <ahyp:hlinkClr val="tx"/>
                    </a:ext>
                  </a:extLst>
                </a:hlinkClick>
              </a:rPr>
              <a:t>click here</a:t>
            </a:r>
            <a:endParaRPr b="0" i="0" sz="3200" u="none" cap="none" strike="noStrike">
              <a:solidFill>
                <a:schemeClr val="dk1"/>
              </a:solidFill>
              <a:latin typeface="Calibri"/>
              <a:ea typeface="Calibri"/>
              <a:cs typeface="Calibri"/>
              <a:sym typeface="Calibri"/>
            </a:endParaRPr>
          </a:p>
        </p:txBody>
      </p:sp>
      <p:sp>
        <p:nvSpPr>
          <p:cNvPr id="700" name="Google Shape;700;p23"/>
          <p:cNvSpPr/>
          <p:nvPr/>
        </p:nvSpPr>
        <p:spPr>
          <a:xfrm>
            <a:off x="6816519" y="965200"/>
            <a:ext cx="10754011" cy="16213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The Organization</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705" name="Shape 705"/>
        <p:cNvGrpSpPr/>
        <p:nvPr/>
      </p:nvGrpSpPr>
      <p:grpSpPr>
        <a:xfrm>
          <a:off x="0" y="0"/>
          <a:ext cx="0" cy="0"/>
          <a:chOff x="0" y="0"/>
          <a:chExt cx="0" cy="0"/>
        </a:xfrm>
      </p:grpSpPr>
      <p:pic>
        <p:nvPicPr>
          <p:cNvPr descr=" " id="706" name="Google Shape;706;p24"/>
          <p:cNvPicPr preferRelativeResize="0"/>
          <p:nvPr/>
        </p:nvPicPr>
        <p:blipFill rotWithShape="1">
          <a:blip r:embed="rId3">
            <a:alphaModFix/>
          </a:blip>
          <a:srcRect b="0" l="0" r="0" t="0"/>
          <a:stretch/>
        </p:blipFill>
        <p:spPr>
          <a:xfrm>
            <a:off x="1017" y="124"/>
            <a:ext cx="24386031" cy="13715876"/>
          </a:xfrm>
          <a:prstGeom prst="rect">
            <a:avLst/>
          </a:prstGeom>
          <a:noFill/>
          <a:ln>
            <a:noFill/>
          </a:ln>
        </p:spPr>
      </p:pic>
      <p:pic>
        <p:nvPicPr>
          <p:cNvPr descr=" " id="707" name="Google Shape;707;p24"/>
          <p:cNvPicPr preferRelativeResize="0"/>
          <p:nvPr/>
        </p:nvPicPr>
        <p:blipFill rotWithShape="1">
          <a:blip r:embed="rId4">
            <a:alphaModFix/>
          </a:blip>
          <a:srcRect b="0" l="0" r="0" t="0"/>
          <a:stretch/>
        </p:blipFill>
        <p:spPr>
          <a:xfrm>
            <a:off x="23205800" y="10515600"/>
            <a:ext cx="1181248" cy="2590800"/>
          </a:xfrm>
          <a:prstGeom prst="rect">
            <a:avLst/>
          </a:prstGeom>
          <a:noFill/>
          <a:ln>
            <a:noFill/>
          </a:ln>
        </p:spPr>
      </p:pic>
      <p:pic>
        <p:nvPicPr>
          <p:cNvPr descr=" " id="708" name="Google Shape;708;p24"/>
          <p:cNvPicPr preferRelativeResize="0"/>
          <p:nvPr/>
        </p:nvPicPr>
        <p:blipFill rotWithShape="1">
          <a:blip r:embed="rId5">
            <a:alphaModFix/>
          </a:blip>
          <a:srcRect b="0" l="0" r="0" t="0"/>
          <a:stretch/>
        </p:blipFill>
        <p:spPr>
          <a:xfrm>
            <a:off x="2963021" y="7454900"/>
            <a:ext cx="1114189" cy="4949428"/>
          </a:xfrm>
          <a:prstGeom prst="rect">
            <a:avLst/>
          </a:prstGeom>
          <a:noFill/>
          <a:ln>
            <a:noFill/>
          </a:ln>
        </p:spPr>
      </p:pic>
      <p:pic>
        <p:nvPicPr>
          <p:cNvPr descr=" " id="709" name="Google Shape;709;p24"/>
          <p:cNvPicPr preferRelativeResize="0"/>
          <p:nvPr/>
        </p:nvPicPr>
        <p:blipFill rotWithShape="1">
          <a:blip r:embed="rId6">
            <a:alphaModFix/>
          </a:blip>
          <a:srcRect b="0" l="0" r="0" t="0"/>
          <a:stretch/>
        </p:blipFill>
        <p:spPr>
          <a:xfrm>
            <a:off x="2963656" y="1473200"/>
            <a:ext cx="4949433" cy="1114053"/>
          </a:xfrm>
          <a:prstGeom prst="rect">
            <a:avLst/>
          </a:prstGeom>
          <a:noFill/>
          <a:ln>
            <a:noFill/>
          </a:ln>
        </p:spPr>
      </p:pic>
      <p:sp>
        <p:nvSpPr>
          <p:cNvPr id="710" name="Google Shape;710;p24"/>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711" name="Google Shape;711;p24"/>
          <p:cNvPicPr preferRelativeResize="0"/>
          <p:nvPr/>
        </p:nvPicPr>
        <p:blipFill rotWithShape="1">
          <a:blip r:embed="rId7">
            <a:alphaModFix/>
          </a:blip>
          <a:srcRect b="0" l="0" r="0" t="0"/>
          <a:stretch/>
        </p:blipFill>
        <p:spPr>
          <a:xfrm>
            <a:off x="23523340" y="10820400"/>
            <a:ext cx="711289" cy="2590800"/>
          </a:xfrm>
          <a:prstGeom prst="rect">
            <a:avLst/>
          </a:prstGeom>
          <a:noFill/>
          <a:ln>
            <a:noFill/>
          </a:ln>
        </p:spPr>
      </p:pic>
      <p:sp>
        <p:nvSpPr>
          <p:cNvPr id="712" name="Google Shape;712;p24"/>
          <p:cNvSpPr/>
          <p:nvPr/>
        </p:nvSpPr>
        <p:spPr>
          <a:xfrm>
            <a:off x="10364495" y="7518400"/>
            <a:ext cx="10563487" cy="419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We offer free and high-quality slides templates for your presentations. We appreciate you choosing us and hope our templates have been helpful. </a:t>
            </a:r>
            <a:endParaRPr b="0" i="0" sz="3200" u="none" cap="none" strike="noStrike">
              <a:solidFill>
                <a:schemeClr val="dk1"/>
              </a:solidFill>
              <a:latin typeface="Calibri"/>
              <a:ea typeface="Calibri"/>
              <a:cs typeface="Calibri"/>
              <a:sym typeface="Calibri"/>
            </a:endParaRPr>
          </a:p>
          <a:p>
            <a:pPr indent="0" lvl="0" marL="0" marR="0" rtl="0" algn="l">
              <a:spcBef>
                <a:spcPts val="400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As a new website, we rely on your support to grow, so please help us by sharing our site with your friends and colleagues. </a:t>
            </a:r>
            <a:endParaRPr b="0" i="0" sz="3200" u="none" cap="none" strike="noStrike">
              <a:solidFill>
                <a:schemeClr val="dk1"/>
              </a:solidFill>
              <a:latin typeface="Calibri"/>
              <a:ea typeface="Calibri"/>
              <a:cs typeface="Calibri"/>
              <a:sym typeface="Calibri"/>
            </a:endParaRPr>
          </a:p>
        </p:txBody>
      </p:sp>
      <p:sp>
        <p:nvSpPr>
          <p:cNvPr id="713" name="Google Shape;713;p24"/>
          <p:cNvSpPr/>
          <p:nvPr/>
        </p:nvSpPr>
        <p:spPr>
          <a:xfrm>
            <a:off x="2959470" y="3289300"/>
            <a:ext cx="9013893" cy="41867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Thank you for choosing EaTemp</a:t>
            </a:r>
            <a:endParaRPr b="0" i="0" sz="8000" u="none" cap="none" strike="noStrike">
              <a:solidFill>
                <a:schemeClr val="dk1"/>
              </a:solidFill>
              <a:latin typeface="Calibri"/>
              <a:ea typeface="Calibri"/>
              <a:cs typeface="Calibri"/>
              <a:sym typeface="Calibri"/>
            </a:endParaRPr>
          </a:p>
        </p:txBody>
      </p:sp>
      <p:sp>
        <p:nvSpPr>
          <p:cNvPr id="714" name="Google Shape;714;p24"/>
          <p:cNvSpPr/>
          <p:nvPr/>
        </p:nvSpPr>
        <p:spPr>
          <a:xfrm rot="-5400000">
            <a:off x="22204468" y="6294859"/>
            <a:ext cx="3645356" cy="469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Credit | Image: </a:t>
            </a:r>
            <a:r>
              <a:rPr b="0" i="0" lang="en-US" sz="2400" u="sng" cap="none" strike="noStrike">
                <a:solidFill>
                  <a:srgbClr val="000000"/>
                </a:solidFill>
                <a:latin typeface="Inter"/>
                <a:ea typeface="Inter"/>
                <a:cs typeface="Inter"/>
                <a:sym typeface="Inter"/>
                <a:hlinkClick r:id="rId8">
                  <a:extLst>
                    <a:ext uri="{A12FA001-AC4F-418D-AE19-62706E023703}">
                      <ahyp:hlinkClr val="tx"/>
                    </a:ext>
                  </a:extLst>
                </a:hlinkClick>
              </a:rPr>
              <a:t>Unsplash</a:t>
            </a:r>
            <a:r>
              <a:rPr b="0" i="0" lang="en-US" sz="2400" u="none" cap="none" strike="noStrike">
                <a:solidFill>
                  <a:srgbClr val="000000"/>
                </a:solidFill>
                <a:latin typeface="Inter"/>
                <a:ea typeface="Inter"/>
                <a:cs typeface="Inter"/>
                <a:sym typeface="Inter"/>
              </a:rPr>
              <a:t> </a:t>
            </a:r>
            <a:endParaRPr b="0" i="0" sz="2400" u="none" cap="none" strike="noStrike">
              <a:solidFill>
                <a:schemeClr val="dk1"/>
              </a:solidFill>
              <a:latin typeface="Calibri"/>
              <a:ea typeface="Calibri"/>
              <a:cs typeface="Calibri"/>
              <a:sym typeface="Calibri"/>
            </a:endParaRPr>
          </a:p>
        </p:txBody>
      </p:sp>
      <p:pic>
        <p:nvPicPr>
          <p:cNvPr descr=" " id="715" name="Google Shape;715;p24"/>
          <p:cNvPicPr preferRelativeResize="0"/>
          <p:nvPr/>
        </p:nvPicPr>
        <p:blipFill rotWithShape="1">
          <a:blip r:embed="rId9">
            <a:alphaModFix/>
          </a:blip>
          <a:srcRect b="0" l="0" r="0" t="0"/>
          <a:stretch/>
        </p:blipFill>
        <p:spPr>
          <a:xfrm>
            <a:off x="18061692" y="0"/>
            <a:ext cx="3556410" cy="7458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41" name="Shape 41"/>
        <p:cNvGrpSpPr/>
        <p:nvPr/>
      </p:nvGrpSpPr>
      <p:grpSpPr>
        <a:xfrm>
          <a:off x="0" y="0"/>
          <a:ext cx="0" cy="0"/>
          <a:chOff x="0" y="0"/>
          <a:chExt cx="0" cy="0"/>
        </a:xfrm>
      </p:grpSpPr>
      <p:pic>
        <p:nvPicPr>
          <p:cNvPr descr=" " id="42" name="Google Shape;42;p3"/>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43" name="Google Shape;43;p3"/>
          <p:cNvPicPr preferRelativeResize="0"/>
          <p:nvPr/>
        </p:nvPicPr>
        <p:blipFill rotWithShape="1">
          <a:blip r:embed="rId4">
            <a:alphaModFix/>
          </a:blip>
          <a:srcRect b="0" l="0" r="0" t="0"/>
          <a:stretch/>
        </p:blipFill>
        <p:spPr>
          <a:xfrm>
            <a:off x="17299562" y="6007100"/>
            <a:ext cx="7087486" cy="7708900"/>
          </a:xfrm>
          <a:prstGeom prst="rect">
            <a:avLst/>
          </a:prstGeom>
          <a:noFill/>
          <a:ln>
            <a:noFill/>
          </a:ln>
        </p:spPr>
      </p:pic>
      <p:pic>
        <p:nvPicPr>
          <p:cNvPr descr=" " id="44" name="Google Shape;44;p3"/>
          <p:cNvPicPr preferRelativeResize="0"/>
          <p:nvPr/>
        </p:nvPicPr>
        <p:blipFill rotWithShape="1">
          <a:blip r:embed="rId5">
            <a:alphaModFix/>
          </a:blip>
          <a:srcRect b="0" l="0" r="0" t="0"/>
          <a:stretch/>
        </p:blipFill>
        <p:spPr>
          <a:xfrm>
            <a:off x="0" y="0"/>
            <a:ext cx="6065780" cy="7596653"/>
          </a:xfrm>
          <a:prstGeom prst="rect">
            <a:avLst/>
          </a:prstGeom>
          <a:noFill/>
          <a:ln>
            <a:noFill/>
          </a:ln>
        </p:spPr>
      </p:pic>
      <p:pic>
        <p:nvPicPr>
          <p:cNvPr descr=" " id="45" name="Google Shape;45;p3"/>
          <p:cNvPicPr preferRelativeResize="0"/>
          <p:nvPr/>
        </p:nvPicPr>
        <p:blipFill rotWithShape="1">
          <a:blip r:embed="rId6">
            <a:alphaModFix/>
          </a:blip>
          <a:srcRect b="0" l="0" r="0" t="0"/>
          <a:stretch/>
        </p:blipFill>
        <p:spPr>
          <a:xfrm>
            <a:off x="21186248" y="12674600"/>
            <a:ext cx="3200800" cy="1016000"/>
          </a:xfrm>
          <a:prstGeom prst="rect">
            <a:avLst/>
          </a:prstGeom>
          <a:noFill/>
          <a:ln>
            <a:noFill/>
          </a:ln>
        </p:spPr>
      </p:pic>
      <p:sp>
        <p:nvSpPr>
          <p:cNvPr id="46" name="Google Shape;46;p3"/>
          <p:cNvSpPr/>
          <p:nvPr/>
        </p:nvSpPr>
        <p:spPr>
          <a:xfrm rot="-5400000">
            <a:off x="-296760" y="5434978"/>
            <a:ext cx="11338284" cy="46312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12800"/>
              <a:buFont typeface="Source Code Pro"/>
              <a:buNone/>
            </a:pPr>
            <a:r>
              <a:rPr b="1" i="0" lang="en-US" sz="12800" u="none" cap="none" strike="noStrike">
                <a:solidFill>
                  <a:srgbClr val="00F0C3"/>
                </a:solidFill>
                <a:latin typeface="Source Code Pro"/>
                <a:ea typeface="Source Code Pro"/>
                <a:cs typeface="Source Code Pro"/>
                <a:sym typeface="Source Code Pro"/>
              </a:rPr>
              <a:t>Table of Contents</a:t>
            </a:r>
            <a:endParaRPr b="0" i="0" sz="12800" u="none" cap="none" strike="noStrike">
              <a:solidFill>
                <a:schemeClr val="dk1"/>
              </a:solidFill>
              <a:latin typeface="Calibri"/>
              <a:ea typeface="Calibri"/>
              <a:cs typeface="Calibri"/>
              <a:sym typeface="Calibri"/>
            </a:endParaRPr>
          </a:p>
        </p:txBody>
      </p:sp>
      <p:sp>
        <p:nvSpPr>
          <p:cNvPr id="47" name="Google Shape;47;p3"/>
          <p:cNvSpPr/>
          <p:nvPr/>
        </p:nvSpPr>
        <p:spPr>
          <a:xfrm>
            <a:off x="11164695" y="1638300"/>
            <a:ext cx="7760670" cy="162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8" name="Google Shape;48;p3"/>
          <p:cNvPicPr preferRelativeResize="0"/>
          <p:nvPr/>
        </p:nvPicPr>
        <p:blipFill rotWithShape="1">
          <a:blip r:embed="rId7">
            <a:alphaModFix/>
          </a:blip>
          <a:srcRect b="0" l="0" r="0" t="0"/>
          <a:stretch/>
        </p:blipFill>
        <p:spPr>
          <a:xfrm>
            <a:off x="11164695" y="1638300"/>
            <a:ext cx="1625803" cy="1625600"/>
          </a:xfrm>
          <a:prstGeom prst="rect">
            <a:avLst/>
          </a:prstGeom>
          <a:noFill/>
          <a:ln>
            <a:noFill/>
          </a:ln>
        </p:spPr>
      </p:pic>
      <p:sp>
        <p:nvSpPr>
          <p:cNvPr id="49" name="Google Shape;49;p3"/>
          <p:cNvSpPr/>
          <p:nvPr/>
        </p:nvSpPr>
        <p:spPr>
          <a:xfrm>
            <a:off x="11164695" y="1638300"/>
            <a:ext cx="1625803" cy="1625600"/>
          </a:xfrm>
          <a:prstGeom prst="rect">
            <a:avLst/>
          </a:prstGeom>
          <a:noFill/>
          <a:ln cap="flat" cmpd="sng" w="12700">
            <a:solidFill>
              <a:srgbClr val="00F0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1507638" y="1968500"/>
            <a:ext cx="939917" cy="965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01</a:t>
            </a:r>
            <a:endParaRPr b="0" i="0" sz="4800" u="none" cap="none" strike="noStrike">
              <a:solidFill>
                <a:schemeClr val="dk1"/>
              </a:solidFill>
              <a:latin typeface="Calibri"/>
              <a:ea typeface="Calibri"/>
              <a:cs typeface="Calibri"/>
              <a:sym typeface="Calibri"/>
            </a:endParaRPr>
          </a:p>
        </p:txBody>
      </p:sp>
      <p:sp>
        <p:nvSpPr>
          <p:cNvPr id="51" name="Google Shape;51;p3"/>
          <p:cNvSpPr/>
          <p:nvPr/>
        </p:nvSpPr>
        <p:spPr>
          <a:xfrm>
            <a:off x="12993724" y="1765300"/>
            <a:ext cx="5931641"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2993724" y="1765300"/>
            <a:ext cx="6134867"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Introduction</a:t>
            </a:r>
            <a:endParaRPr b="0" i="0" sz="4800" u="none" cap="none" strike="noStrike">
              <a:solidFill>
                <a:schemeClr val="dk1"/>
              </a:solidFill>
              <a:latin typeface="Calibri"/>
              <a:ea typeface="Calibri"/>
              <a:cs typeface="Calibri"/>
              <a:sym typeface="Calibri"/>
            </a:endParaRPr>
          </a:p>
        </p:txBody>
      </p:sp>
      <p:sp>
        <p:nvSpPr>
          <p:cNvPr id="53" name="Google Shape;53;p3"/>
          <p:cNvSpPr/>
          <p:nvPr/>
        </p:nvSpPr>
        <p:spPr>
          <a:xfrm>
            <a:off x="12993724" y="2628900"/>
            <a:ext cx="6067125"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Extraordinary Realm</a:t>
            </a:r>
            <a:endParaRPr b="0" i="0" sz="3200" u="none" cap="none" strike="noStrike">
              <a:solidFill>
                <a:schemeClr val="dk1"/>
              </a:solidFill>
              <a:latin typeface="Calibri"/>
              <a:ea typeface="Calibri"/>
              <a:cs typeface="Calibri"/>
              <a:sym typeface="Calibri"/>
            </a:endParaRPr>
          </a:p>
        </p:txBody>
      </p:sp>
      <p:sp>
        <p:nvSpPr>
          <p:cNvPr id="54" name="Google Shape;54;p3"/>
          <p:cNvSpPr/>
          <p:nvPr/>
        </p:nvSpPr>
        <p:spPr>
          <a:xfrm>
            <a:off x="11164695" y="4356100"/>
            <a:ext cx="7760670" cy="162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5" name="Google Shape;55;p3"/>
          <p:cNvPicPr preferRelativeResize="0"/>
          <p:nvPr/>
        </p:nvPicPr>
        <p:blipFill rotWithShape="1">
          <a:blip r:embed="rId7">
            <a:alphaModFix/>
          </a:blip>
          <a:srcRect b="0" l="0" r="0" t="0"/>
          <a:stretch/>
        </p:blipFill>
        <p:spPr>
          <a:xfrm>
            <a:off x="11164695" y="4356100"/>
            <a:ext cx="1625803" cy="1625600"/>
          </a:xfrm>
          <a:prstGeom prst="rect">
            <a:avLst/>
          </a:prstGeom>
          <a:noFill/>
          <a:ln>
            <a:noFill/>
          </a:ln>
        </p:spPr>
      </p:pic>
      <p:sp>
        <p:nvSpPr>
          <p:cNvPr id="56" name="Google Shape;56;p3"/>
          <p:cNvSpPr/>
          <p:nvPr/>
        </p:nvSpPr>
        <p:spPr>
          <a:xfrm>
            <a:off x="11164695" y="4356100"/>
            <a:ext cx="1625803" cy="1625600"/>
          </a:xfrm>
          <a:prstGeom prst="rect">
            <a:avLst/>
          </a:prstGeom>
          <a:noFill/>
          <a:ln cap="flat" cmpd="sng" w="12700">
            <a:solidFill>
              <a:srgbClr val="00F0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1507638" y="4686300"/>
            <a:ext cx="939917" cy="965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02</a:t>
            </a:r>
            <a:endParaRPr b="0" i="0" sz="4800" u="none" cap="none" strike="noStrike">
              <a:solidFill>
                <a:schemeClr val="dk1"/>
              </a:solidFill>
              <a:latin typeface="Calibri"/>
              <a:ea typeface="Calibri"/>
              <a:cs typeface="Calibri"/>
              <a:sym typeface="Calibri"/>
            </a:endParaRPr>
          </a:p>
        </p:txBody>
      </p:sp>
      <p:sp>
        <p:nvSpPr>
          <p:cNvPr id="58" name="Google Shape;58;p3"/>
          <p:cNvSpPr/>
          <p:nvPr/>
        </p:nvSpPr>
        <p:spPr>
          <a:xfrm>
            <a:off x="12993724" y="4483100"/>
            <a:ext cx="5931641"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12993724" y="4483100"/>
            <a:ext cx="6134867"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Encounters</a:t>
            </a:r>
            <a:endParaRPr b="0" i="0" sz="4800" u="none" cap="none" strike="noStrike">
              <a:solidFill>
                <a:schemeClr val="dk1"/>
              </a:solidFill>
              <a:latin typeface="Calibri"/>
              <a:ea typeface="Calibri"/>
              <a:cs typeface="Calibri"/>
              <a:sym typeface="Calibri"/>
            </a:endParaRPr>
          </a:p>
        </p:txBody>
      </p:sp>
      <p:sp>
        <p:nvSpPr>
          <p:cNvPr id="60" name="Google Shape;60;p3"/>
          <p:cNvSpPr/>
          <p:nvPr/>
        </p:nvSpPr>
        <p:spPr>
          <a:xfrm>
            <a:off x="12993724" y="5346700"/>
            <a:ext cx="6067125"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Unicorn Sightings</a:t>
            </a:r>
            <a:endParaRPr b="0" i="0" sz="3200" u="none" cap="none" strike="noStrike">
              <a:solidFill>
                <a:schemeClr val="dk1"/>
              </a:solidFill>
              <a:latin typeface="Calibri"/>
              <a:ea typeface="Calibri"/>
              <a:cs typeface="Calibri"/>
              <a:sym typeface="Calibri"/>
            </a:endParaRPr>
          </a:p>
        </p:txBody>
      </p:sp>
      <p:sp>
        <p:nvSpPr>
          <p:cNvPr id="61" name="Google Shape;61;p3"/>
          <p:cNvSpPr/>
          <p:nvPr/>
        </p:nvSpPr>
        <p:spPr>
          <a:xfrm>
            <a:off x="11164695" y="7073900"/>
            <a:ext cx="7760670" cy="162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2" name="Google Shape;62;p3"/>
          <p:cNvPicPr preferRelativeResize="0"/>
          <p:nvPr/>
        </p:nvPicPr>
        <p:blipFill rotWithShape="1">
          <a:blip r:embed="rId7">
            <a:alphaModFix/>
          </a:blip>
          <a:srcRect b="0" l="0" r="0" t="0"/>
          <a:stretch/>
        </p:blipFill>
        <p:spPr>
          <a:xfrm>
            <a:off x="11164695" y="7073900"/>
            <a:ext cx="1625803" cy="1625600"/>
          </a:xfrm>
          <a:prstGeom prst="rect">
            <a:avLst/>
          </a:prstGeom>
          <a:noFill/>
          <a:ln>
            <a:noFill/>
          </a:ln>
        </p:spPr>
      </p:pic>
      <p:sp>
        <p:nvSpPr>
          <p:cNvPr id="63" name="Google Shape;63;p3"/>
          <p:cNvSpPr/>
          <p:nvPr/>
        </p:nvSpPr>
        <p:spPr>
          <a:xfrm>
            <a:off x="11164695" y="7073900"/>
            <a:ext cx="1625803" cy="1625600"/>
          </a:xfrm>
          <a:prstGeom prst="rect">
            <a:avLst/>
          </a:prstGeom>
          <a:noFill/>
          <a:ln cap="flat" cmpd="sng" w="12700">
            <a:solidFill>
              <a:srgbClr val="00F0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1507638" y="7404100"/>
            <a:ext cx="939917" cy="965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03</a:t>
            </a:r>
            <a:endParaRPr b="0" i="0" sz="4800" u="none" cap="none" strike="noStrike">
              <a:solidFill>
                <a:schemeClr val="dk1"/>
              </a:solidFill>
              <a:latin typeface="Calibri"/>
              <a:ea typeface="Calibri"/>
              <a:cs typeface="Calibri"/>
              <a:sym typeface="Calibri"/>
            </a:endParaRPr>
          </a:p>
        </p:txBody>
      </p:sp>
      <p:sp>
        <p:nvSpPr>
          <p:cNvPr id="65" name="Google Shape;65;p3"/>
          <p:cNvSpPr/>
          <p:nvPr/>
        </p:nvSpPr>
        <p:spPr>
          <a:xfrm>
            <a:off x="12993724" y="7200900"/>
            <a:ext cx="5931641"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2993724" y="7200900"/>
            <a:ext cx="6134867"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Wonders</a:t>
            </a:r>
            <a:endParaRPr b="0" i="0" sz="4800" u="none" cap="none" strike="noStrike">
              <a:solidFill>
                <a:schemeClr val="dk1"/>
              </a:solidFill>
              <a:latin typeface="Calibri"/>
              <a:ea typeface="Calibri"/>
              <a:cs typeface="Calibri"/>
              <a:sym typeface="Calibri"/>
            </a:endParaRPr>
          </a:p>
        </p:txBody>
      </p:sp>
      <p:sp>
        <p:nvSpPr>
          <p:cNvPr id="67" name="Google Shape;67;p3"/>
          <p:cNvSpPr/>
          <p:nvPr/>
        </p:nvSpPr>
        <p:spPr>
          <a:xfrm>
            <a:off x="12993724" y="8064500"/>
            <a:ext cx="6067125"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Wishes Granted</a:t>
            </a:r>
            <a:endParaRPr b="0" i="0" sz="3200" u="none" cap="none" strike="noStrike">
              <a:solidFill>
                <a:schemeClr val="dk1"/>
              </a:solidFill>
              <a:latin typeface="Calibri"/>
              <a:ea typeface="Calibri"/>
              <a:cs typeface="Calibri"/>
              <a:sym typeface="Calibri"/>
            </a:endParaRPr>
          </a:p>
        </p:txBody>
      </p:sp>
      <p:sp>
        <p:nvSpPr>
          <p:cNvPr id="68" name="Google Shape;68;p3"/>
          <p:cNvSpPr/>
          <p:nvPr/>
        </p:nvSpPr>
        <p:spPr>
          <a:xfrm>
            <a:off x="11164695" y="9791700"/>
            <a:ext cx="7760670" cy="162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9" name="Google Shape;69;p3"/>
          <p:cNvPicPr preferRelativeResize="0"/>
          <p:nvPr/>
        </p:nvPicPr>
        <p:blipFill rotWithShape="1">
          <a:blip r:embed="rId7">
            <a:alphaModFix/>
          </a:blip>
          <a:srcRect b="0" l="0" r="0" t="0"/>
          <a:stretch/>
        </p:blipFill>
        <p:spPr>
          <a:xfrm>
            <a:off x="11164695" y="9791700"/>
            <a:ext cx="1625803" cy="1625600"/>
          </a:xfrm>
          <a:prstGeom prst="rect">
            <a:avLst/>
          </a:prstGeom>
          <a:noFill/>
          <a:ln>
            <a:noFill/>
          </a:ln>
        </p:spPr>
      </p:pic>
      <p:sp>
        <p:nvSpPr>
          <p:cNvPr id="70" name="Google Shape;70;p3"/>
          <p:cNvSpPr/>
          <p:nvPr/>
        </p:nvSpPr>
        <p:spPr>
          <a:xfrm>
            <a:off x="11164695" y="9791700"/>
            <a:ext cx="1625803" cy="1625600"/>
          </a:xfrm>
          <a:prstGeom prst="rect">
            <a:avLst/>
          </a:prstGeom>
          <a:noFill/>
          <a:ln cap="flat" cmpd="sng" w="12700">
            <a:solidFill>
              <a:srgbClr val="00F0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1507638" y="10121900"/>
            <a:ext cx="939917" cy="965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04</a:t>
            </a:r>
            <a:endParaRPr b="0" i="0" sz="4800" u="none" cap="none" strike="noStrike">
              <a:solidFill>
                <a:schemeClr val="dk1"/>
              </a:solidFill>
              <a:latin typeface="Calibri"/>
              <a:ea typeface="Calibri"/>
              <a:cs typeface="Calibri"/>
              <a:sym typeface="Calibri"/>
            </a:endParaRPr>
          </a:p>
        </p:txBody>
      </p:sp>
      <p:sp>
        <p:nvSpPr>
          <p:cNvPr id="72" name="Google Shape;72;p3"/>
          <p:cNvSpPr/>
          <p:nvPr/>
        </p:nvSpPr>
        <p:spPr>
          <a:xfrm>
            <a:off x="12993724" y="9918700"/>
            <a:ext cx="5931641" cy="13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2993724" y="9918700"/>
            <a:ext cx="6134867"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Magic</a:t>
            </a:r>
            <a:endParaRPr b="0" i="0" sz="4800" u="none" cap="none" strike="noStrike">
              <a:solidFill>
                <a:schemeClr val="dk1"/>
              </a:solidFill>
              <a:latin typeface="Calibri"/>
              <a:ea typeface="Calibri"/>
              <a:cs typeface="Calibri"/>
              <a:sym typeface="Calibri"/>
            </a:endParaRPr>
          </a:p>
        </p:txBody>
      </p:sp>
      <p:sp>
        <p:nvSpPr>
          <p:cNvPr id="74" name="Google Shape;74;p3"/>
          <p:cNvSpPr/>
          <p:nvPr/>
        </p:nvSpPr>
        <p:spPr>
          <a:xfrm>
            <a:off x="12993724" y="10782300"/>
            <a:ext cx="6067125" cy="643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Spellcasting</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79" name="Shape 79"/>
        <p:cNvGrpSpPr/>
        <p:nvPr/>
      </p:nvGrpSpPr>
      <p:grpSpPr>
        <a:xfrm>
          <a:off x="0" y="0"/>
          <a:ext cx="0" cy="0"/>
          <a:chOff x="0" y="0"/>
          <a:chExt cx="0" cy="0"/>
        </a:xfrm>
      </p:grpSpPr>
      <p:pic>
        <p:nvPicPr>
          <p:cNvPr descr=" " id="80" name="Google Shape;80;p4"/>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81" name="Google Shape;81;p4"/>
          <p:cNvPicPr preferRelativeResize="0"/>
          <p:nvPr/>
        </p:nvPicPr>
        <p:blipFill rotWithShape="1">
          <a:blip r:embed="rId4">
            <a:alphaModFix/>
          </a:blip>
          <a:srcRect b="0" l="0" r="0" t="0"/>
          <a:stretch/>
        </p:blipFill>
        <p:spPr>
          <a:xfrm>
            <a:off x="0" y="1930400"/>
            <a:ext cx="4712289" cy="9848875"/>
          </a:xfrm>
          <a:prstGeom prst="rect">
            <a:avLst/>
          </a:prstGeom>
          <a:noFill/>
          <a:ln>
            <a:noFill/>
          </a:ln>
        </p:spPr>
      </p:pic>
      <p:sp>
        <p:nvSpPr>
          <p:cNvPr id="82" name="Google Shape;82;p4"/>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3" name="Google Shape;83;p4"/>
          <p:cNvPicPr preferRelativeResize="0"/>
          <p:nvPr/>
        </p:nvPicPr>
        <p:blipFill rotWithShape="1">
          <a:blip r:embed="rId5">
            <a:alphaModFix/>
          </a:blip>
          <a:srcRect b="0" l="0" r="0" t="0"/>
          <a:stretch/>
        </p:blipFill>
        <p:spPr>
          <a:xfrm>
            <a:off x="23523340" y="10820400"/>
            <a:ext cx="711289" cy="2590800"/>
          </a:xfrm>
          <a:prstGeom prst="rect">
            <a:avLst/>
          </a:prstGeom>
          <a:noFill/>
          <a:ln>
            <a:noFill/>
          </a:ln>
        </p:spPr>
      </p:pic>
      <p:sp>
        <p:nvSpPr>
          <p:cNvPr id="84" name="Google Shape;84;p4"/>
          <p:cNvSpPr/>
          <p:nvPr/>
        </p:nvSpPr>
        <p:spPr>
          <a:xfrm>
            <a:off x="4343943" y="2603500"/>
            <a:ext cx="18628995" cy="16213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The Realm of the Extraordinary</a:t>
            </a:r>
            <a:endParaRPr b="0" i="0" sz="8000" u="none" cap="none" strike="noStrike">
              <a:solidFill>
                <a:schemeClr val="dk1"/>
              </a:solidFill>
              <a:latin typeface="Calibri"/>
              <a:ea typeface="Calibri"/>
              <a:cs typeface="Calibri"/>
              <a:sym typeface="Calibri"/>
            </a:endParaRPr>
          </a:p>
        </p:txBody>
      </p:sp>
      <p:sp>
        <p:nvSpPr>
          <p:cNvPr id="85" name="Google Shape;85;p4"/>
          <p:cNvSpPr/>
          <p:nvPr/>
        </p:nvSpPr>
        <p:spPr>
          <a:xfrm>
            <a:off x="4343943" y="5016500"/>
            <a:ext cx="8861474" cy="673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Welcome to the Fantasy World, a realm of wonder and enchantment where anything is possible. Here, dragons breathe fire, unicorns prance through meadows, and rainbows shine brightly. This world is a place where wishes come true, where potions can be cursed and spells are cast. It's a place of treasure and adventure, where the impossible becomes possible. But the greatest treasure of all is the one that lies within. </a:t>
            </a:r>
            <a:endParaRPr b="0" i="0" sz="3200" u="none" cap="none" strike="noStrike">
              <a:solidFill>
                <a:schemeClr val="dk1"/>
              </a:solidFill>
              <a:latin typeface="Calibri"/>
              <a:ea typeface="Calibri"/>
              <a:cs typeface="Calibri"/>
              <a:sym typeface="Calibri"/>
            </a:endParaRPr>
          </a:p>
        </p:txBody>
      </p:sp>
      <p:sp>
        <p:nvSpPr>
          <p:cNvPr id="86" name="Google Shape;86;p4"/>
          <p:cNvSpPr/>
          <p:nvPr/>
        </p:nvSpPr>
        <p:spPr>
          <a:xfrm>
            <a:off x="14086061" y="5016500"/>
            <a:ext cx="8861474" cy="673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world of fantasy is a reflection of our deepest desires, our fondest dreams, and our wildest imaginations. It's a place where we can let go of the constraints of reality and explore the boundless possibilities of the human mind. In this introduction, we will delve into the mysteries of this realm, uncovering the magic and wonder that lies within. So come with us and let's embark on a journey through the Fantasy World.</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91" name="Shape 91"/>
        <p:cNvGrpSpPr/>
        <p:nvPr/>
      </p:nvGrpSpPr>
      <p:grpSpPr>
        <a:xfrm>
          <a:off x="0" y="0"/>
          <a:ext cx="0" cy="0"/>
          <a:chOff x="0" y="0"/>
          <a:chExt cx="0" cy="0"/>
        </a:xfrm>
      </p:grpSpPr>
      <p:pic>
        <p:nvPicPr>
          <p:cNvPr descr=" " id="92" name="Google Shape;92;p5"/>
          <p:cNvPicPr preferRelativeResize="0"/>
          <p:nvPr/>
        </p:nvPicPr>
        <p:blipFill rotWithShape="1">
          <a:blip r:embed="rId3">
            <a:alphaModFix/>
          </a:blip>
          <a:srcRect b="0" l="0" r="0" t="0"/>
          <a:stretch/>
        </p:blipFill>
        <p:spPr>
          <a:xfrm>
            <a:off x="1017" y="124"/>
            <a:ext cx="24386031" cy="13715876"/>
          </a:xfrm>
          <a:prstGeom prst="rect">
            <a:avLst/>
          </a:prstGeom>
          <a:noFill/>
          <a:ln>
            <a:noFill/>
          </a:ln>
        </p:spPr>
      </p:pic>
      <p:pic>
        <p:nvPicPr>
          <p:cNvPr descr=" " id="93" name="Google Shape;93;p5"/>
          <p:cNvPicPr preferRelativeResize="0"/>
          <p:nvPr/>
        </p:nvPicPr>
        <p:blipFill rotWithShape="1">
          <a:blip r:embed="rId4">
            <a:alphaModFix/>
          </a:blip>
          <a:srcRect b="0" l="0" r="0" t="0"/>
          <a:stretch/>
        </p:blipFill>
        <p:spPr>
          <a:xfrm>
            <a:off x="0" y="762000"/>
            <a:ext cx="9132441" cy="2413000"/>
          </a:xfrm>
          <a:prstGeom prst="rect">
            <a:avLst/>
          </a:prstGeom>
          <a:noFill/>
          <a:ln>
            <a:noFill/>
          </a:ln>
        </p:spPr>
      </p:pic>
      <p:pic>
        <p:nvPicPr>
          <p:cNvPr descr=" " id="94" name="Google Shape;94;p5"/>
          <p:cNvPicPr preferRelativeResize="0"/>
          <p:nvPr/>
        </p:nvPicPr>
        <p:blipFill rotWithShape="1">
          <a:blip r:embed="rId5">
            <a:alphaModFix/>
          </a:blip>
          <a:srcRect b="0" l="0" r="0" t="0"/>
          <a:stretch/>
        </p:blipFill>
        <p:spPr>
          <a:xfrm>
            <a:off x="15229203" y="10693400"/>
            <a:ext cx="9157845" cy="2425700"/>
          </a:xfrm>
          <a:prstGeom prst="rect">
            <a:avLst/>
          </a:prstGeom>
          <a:noFill/>
          <a:ln>
            <a:noFill/>
          </a:ln>
        </p:spPr>
      </p:pic>
      <p:sp>
        <p:nvSpPr>
          <p:cNvPr id="95" name="Google Shape;95;p5"/>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6" name="Google Shape;96;p5"/>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pic>
        <p:nvPicPr>
          <p:cNvPr descr=" " id="97" name="Google Shape;97;p5"/>
          <p:cNvPicPr preferRelativeResize="0"/>
          <p:nvPr/>
        </p:nvPicPr>
        <p:blipFill rotWithShape="1">
          <a:blip r:embed="rId7">
            <a:alphaModFix/>
          </a:blip>
          <a:srcRect b="0" l="0" r="0" t="0"/>
          <a:stretch/>
        </p:blipFill>
        <p:spPr>
          <a:xfrm>
            <a:off x="13260457" y="1270000"/>
            <a:ext cx="9818327" cy="12446000"/>
          </a:xfrm>
          <a:prstGeom prst="rect">
            <a:avLst/>
          </a:prstGeom>
          <a:noFill/>
          <a:ln>
            <a:noFill/>
          </a:ln>
        </p:spPr>
      </p:pic>
      <p:sp>
        <p:nvSpPr>
          <p:cNvPr id="98" name="Google Shape;98;p5"/>
          <p:cNvSpPr/>
          <p:nvPr/>
        </p:nvSpPr>
        <p:spPr>
          <a:xfrm>
            <a:off x="2502213" y="2489200"/>
            <a:ext cx="7874984" cy="48260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9" name="Google Shape;99;p5"/>
          <p:cNvPicPr preferRelativeResize="0"/>
          <p:nvPr/>
        </p:nvPicPr>
        <p:blipFill rotWithShape="1">
          <a:blip r:embed="rId8">
            <a:alphaModFix/>
          </a:blip>
          <a:srcRect b="0" l="0" r="0" t="0"/>
          <a:stretch/>
        </p:blipFill>
        <p:spPr>
          <a:xfrm>
            <a:off x="2502213" y="2489200"/>
            <a:ext cx="1501473" cy="1016006"/>
          </a:xfrm>
          <a:prstGeom prst="rect">
            <a:avLst/>
          </a:prstGeom>
          <a:noFill/>
          <a:ln>
            <a:noFill/>
          </a:ln>
        </p:spPr>
      </p:pic>
      <p:sp>
        <p:nvSpPr>
          <p:cNvPr id="100" name="Google Shape;100;p5"/>
          <p:cNvSpPr/>
          <p:nvPr/>
        </p:nvSpPr>
        <p:spPr>
          <a:xfrm>
            <a:off x="2502213" y="3810006"/>
            <a:ext cx="7874984" cy="350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2502213" y="3810006"/>
            <a:ext cx="8078210"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Unicorn Sightings</a:t>
            </a:r>
            <a:endParaRPr b="0" i="0" sz="4800" u="none" cap="none" strike="noStrike">
              <a:solidFill>
                <a:schemeClr val="dk1"/>
              </a:solidFill>
              <a:latin typeface="Calibri"/>
              <a:ea typeface="Calibri"/>
              <a:cs typeface="Calibri"/>
              <a:sym typeface="Calibri"/>
            </a:endParaRPr>
          </a:p>
        </p:txBody>
      </p:sp>
      <p:sp>
        <p:nvSpPr>
          <p:cNvPr id="102" name="Google Shape;102;p5"/>
          <p:cNvSpPr/>
          <p:nvPr/>
        </p:nvSpPr>
        <p:spPr>
          <a:xfrm>
            <a:off x="2502213" y="4775206"/>
            <a:ext cx="8010468" cy="2675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record of the number of unicorns spotted in the fantasy realm and the beauty and mystery that surrounds these enchanting creatures.</a:t>
            </a:r>
            <a:endParaRPr b="0" i="0" sz="3200" u="none" cap="none" strike="noStrike">
              <a:solidFill>
                <a:schemeClr val="dk1"/>
              </a:solidFill>
              <a:latin typeface="Calibri"/>
              <a:ea typeface="Calibri"/>
              <a:cs typeface="Calibri"/>
              <a:sym typeface="Calibri"/>
            </a:endParaRPr>
          </a:p>
        </p:txBody>
      </p:sp>
      <p:sp>
        <p:nvSpPr>
          <p:cNvPr id="103" name="Google Shape;103;p5"/>
          <p:cNvSpPr/>
          <p:nvPr/>
        </p:nvSpPr>
        <p:spPr>
          <a:xfrm>
            <a:off x="2502213" y="8001000"/>
            <a:ext cx="7874984" cy="431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4" name="Google Shape;104;p5"/>
          <p:cNvPicPr preferRelativeResize="0"/>
          <p:nvPr/>
        </p:nvPicPr>
        <p:blipFill rotWithShape="1">
          <a:blip r:embed="rId9">
            <a:alphaModFix/>
          </a:blip>
          <a:srcRect b="0" l="0" r="0" t="0"/>
          <a:stretch/>
        </p:blipFill>
        <p:spPr>
          <a:xfrm>
            <a:off x="2502213" y="8001000"/>
            <a:ext cx="1252186" cy="1016000"/>
          </a:xfrm>
          <a:prstGeom prst="rect">
            <a:avLst/>
          </a:prstGeom>
          <a:noFill/>
          <a:ln>
            <a:noFill/>
          </a:ln>
        </p:spPr>
      </p:pic>
      <p:sp>
        <p:nvSpPr>
          <p:cNvPr id="105" name="Google Shape;105;p5"/>
          <p:cNvSpPr/>
          <p:nvPr/>
        </p:nvSpPr>
        <p:spPr>
          <a:xfrm>
            <a:off x="2502213" y="9321800"/>
            <a:ext cx="7874984" cy="299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2502213" y="9321800"/>
            <a:ext cx="8078210"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Dragon Taming</a:t>
            </a:r>
            <a:endParaRPr b="0" i="0" sz="4800" u="none" cap="none" strike="noStrike">
              <a:solidFill>
                <a:schemeClr val="dk1"/>
              </a:solidFill>
              <a:latin typeface="Calibri"/>
              <a:ea typeface="Calibri"/>
              <a:cs typeface="Calibri"/>
              <a:sym typeface="Calibri"/>
            </a:endParaRPr>
          </a:p>
        </p:txBody>
      </p:sp>
      <p:sp>
        <p:nvSpPr>
          <p:cNvPr id="107" name="Google Shape;107;p5"/>
          <p:cNvSpPr/>
          <p:nvPr/>
        </p:nvSpPr>
        <p:spPr>
          <a:xfrm>
            <a:off x="2502213" y="10287000"/>
            <a:ext cx="8010468" cy="2167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closer look at the art of taming dragons and the brave adventurers who dare to take on these fearsome creatures.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112" name="Shape 112"/>
        <p:cNvGrpSpPr/>
        <p:nvPr/>
      </p:nvGrpSpPr>
      <p:grpSpPr>
        <a:xfrm>
          <a:off x="0" y="0"/>
          <a:ext cx="0" cy="0"/>
          <a:chOff x="0" y="0"/>
          <a:chExt cx="0" cy="0"/>
        </a:xfrm>
      </p:grpSpPr>
      <p:pic>
        <p:nvPicPr>
          <p:cNvPr descr=" " id="113" name="Google Shape;113;p6"/>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114" name="Google Shape;114;p6"/>
          <p:cNvPicPr preferRelativeResize="0"/>
          <p:nvPr/>
        </p:nvPicPr>
        <p:blipFill rotWithShape="1">
          <a:blip r:embed="rId4">
            <a:alphaModFix/>
          </a:blip>
          <a:srcRect b="0" l="0" r="0" t="0"/>
          <a:stretch/>
        </p:blipFill>
        <p:spPr>
          <a:xfrm>
            <a:off x="17299562" y="6007100"/>
            <a:ext cx="7087486" cy="7708900"/>
          </a:xfrm>
          <a:prstGeom prst="rect">
            <a:avLst/>
          </a:prstGeom>
          <a:noFill/>
          <a:ln>
            <a:noFill/>
          </a:ln>
        </p:spPr>
      </p:pic>
      <p:pic>
        <p:nvPicPr>
          <p:cNvPr descr=" " id="115" name="Google Shape;115;p6"/>
          <p:cNvPicPr preferRelativeResize="0"/>
          <p:nvPr/>
        </p:nvPicPr>
        <p:blipFill rotWithShape="1">
          <a:blip r:embed="rId5">
            <a:alphaModFix/>
          </a:blip>
          <a:srcRect b="0" l="0" r="0" t="0"/>
          <a:stretch/>
        </p:blipFill>
        <p:spPr>
          <a:xfrm>
            <a:off x="0" y="0"/>
            <a:ext cx="6065780" cy="7596653"/>
          </a:xfrm>
          <a:prstGeom prst="rect">
            <a:avLst/>
          </a:prstGeom>
          <a:noFill/>
          <a:ln>
            <a:noFill/>
          </a:ln>
        </p:spPr>
      </p:pic>
      <p:sp>
        <p:nvSpPr>
          <p:cNvPr id="116" name="Google Shape;116;p6"/>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17" name="Google Shape;117;p6"/>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118" name="Google Shape;118;p6"/>
          <p:cNvSpPr/>
          <p:nvPr/>
        </p:nvSpPr>
        <p:spPr>
          <a:xfrm>
            <a:off x="800200" y="1181100"/>
            <a:ext cx="7049381" cy="112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19" name="Google Shape;119;p6"/>
          <p:cNvPicPr preferRelativeResize="0"/>
          <p:nvPr/>
        </p:nvPicPr>
        <p:blipFill rotWithShape="1">
          <a:blip r:embed="rId7">
            <a:alphaModFix/>
          </a:blip>
          <a:srcRect b="0" l="0" r="0" t="0"/>
          <a:stretch/>
        </p:blipFill>
        <p:spPr>
          <a:xfrm>
            <a:off x="800200" y="1181100"/>
            <a:ext cx="7049381" cy="5829300"/>
          </a:xfrm>
          <a:prstGeom prst="rect">
            <a:avLst/>
          </a:prstGeom>
          <a:noFill/>
          <a:ln>
            <a:noFill/>
          </a:ln>
        </p:spPr>
      </p:pic>
      <p:sp>
        <p:nvSpPr>
          <p:cNvPr id="120" name="Google Shape;120;p6"/>
          <p:cNvSpPr/>
          <p:nvPr/>
        </p:nvSpPr>
        <p:spPr>
          <a:xfrm>
            <a:off x="800200" y="7620000"/>
            <a:ext cx="6223778"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800200" y="7620000"/>
            <a:ext cx="6427003"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Unicorn Sightings</a:t>
            </a:r>
            <a:endParaRPr b="0" i="0" sz="4800" u="none" cap="none" strike="noStrike">
              <a:solidFill>
                <a:schemeClr val="dk1"/>
              </a:solidFill>
              <a:latin typeface="Calibri"/>
              <a:ea typeface="Calibri"/>
              <a:cs typeface="Calibri"/>
              <a:sym typeface="Calibri"/>
            </a:endParaRPr>
          </a:p>
        </p:txBody>
      </p:sp>
      <p:sp>
        <p:nvSpPr>
          <p:cNvPr id="122" name="Google Shape;122;p6"/>
          <p:cNvSpPr/>
          <p:nvPr/>
        </p:nvSpPr>
        <p:spPr>
          <a:xfrm>
            <a:off x="800200" y="8991600"/>
            <a:ext cx="7049381" cy="203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800200" y="8991600"/>
            <a:ext cx="7184865" cy="2167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record of the number of unicorns spotted in the fantasy realm and the beauty and mystery.</a:t>
            </a:r>
            <a:endParaRPr b="0" i="0" sz="3200" u="none" cap="none" strike="noStrike">
              <a:solidFill>
                <a:schemeClr val="dk1"/>
              </a:solidFill>
              <a:latin typeface="Calibri"/>
              <a:ea typeface="Calibri"/>
              <a:cs typeface="Calibri"/>
              <a:sym typeface="Calibri"/>
            </a:endParaRPr>
          </a:p>
        </p:txBody>
      </p:sp>
      <p:sp>
        <p:nvSpPr>
          <p:cNvPr id="124" name="Google Shape;124;p6"/>
          <p:cNvSpPr/>
          <p:nvPr/>
        </p:nvSpPr>
        <p:spPr>
          <a:xfrm>
            <a:off x="800200" y="11633200"/>
            <a:ext cx="1105038"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800200" y="11633200"/>
            <a:ext cx="1308264"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45%</a:t>
            </a:r>
            <a:endParaRPr b="0" i="0" sz="4800" u="none" cap="none" strike="noStrike">
              <a:solidFill>
                <a:schemeClr val="dk1"/>
              </a:solidFill>
              <a:latin typeface="Calibri"/>
              <a:ea typeface="Calibri"/>
              <a:cs typeface="Calibri"/>
              <a:sym typeface="Calibri"/>
            </a:endParaRPr>
          </a:p>
        </p:txBody>
      </p:sp>
      <p:sp>
        <p:nvSpPr>
          <p:cNvPr id="126" name="Google Shape;126;p6"/>
          <p:cNvSpPr/>
          <p:nvPr/>
        </p:nvSpPr>
        <p:spPr>
          <a:xfrm>
            <a:off x="16016702" y="1181100"/>
            <a:ext cx="7049381" cy="112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27" name="Google Shape;127;p6"/>
          <p:cNvPicPr preferRelativeResize="0"/>
          <p:nvPr/>
        </p:nvPicPr>
        <p:blipFill rotWithShape="1">
          <a:blip r:embed="rId8">
            <a:alphaModFix/>
          </a:blip>
          <a:srcRect b="0" l="0" r="0" t="0"/>
          <a:stretch/>
        </p:blipFill>
        <p:spPr>
          <a:xfrm>
            <a:off x="16016702" y="1181100"/>
            <a:ext cx="7049381" cy="5829300"/>
          </a:xfrm>
          <a:prstGeom prst="rect">
            <a:avLst/>
          </a:prstGeom>
          <a:noFill/>
          <a:ln>
            <a:noFill/>
          </a:ln>
        </p:spPr>
      </p:pic>
      <p:sp>
        <p:nvSpPr>
          <p:cNvPr id="128" name="Google Shape;128;p6"/>
          <p:cNvSpPr/>
          <p:nvPr/>
        </p:nvSpPr>
        <p:spPr>
          <a:xfrm>
            <a:off x="16016702" y="7620000"/>
            <a:ext cx="6223778"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16016702" y="7620000"/>
            <a:ext cx="6427003"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Unicorn Sightings</a:t>
            </a:r>
            <a:endParaRPr b="0" i="0" sz="4800" u="none" cap="none" strike="noStrike">
              <a:solidFill>
                <a:schemeClr val="dk1"/>
              </a:solidFill>
              <a:latin typeface="Calibri"/>
              <a:ea typeface="Calibri"/>
              <a:cs typeface="Calibri"/>
              <a:sym typeface="Calibri"/>
            </a:endParaRPr>
          </a:p>
        </p:txBody>
      </p:sp>
      <p:sp>
        <p:nvSpPr>
          <p:cNvPr id="130" name="Google Shape;130;p6"/>
          <p:cNvSpPr/>
          <p:nvPr/>
        </p:nvSpPr>
        <p:spPr>
          <a:xfrm>
            <a:off x="16016702" y="8991600"/>
            <a:ext cx="7049381" cy="203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16016702" y="8991600"/>
            <a:ext cx="7184865" cy="2167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record of the number of unicorns spotted in the fantasy realm and the beauty and mystery.</a:t>
            </a:r>
            <a:endParaRPr b="0" i="0" sz="3200" u="none" cap="none" strike="noStrike">
              <a:solidFill>
                <a:schemeClr val="dk1"/>
              </a:solidFill>
              <a:latin typeface="Calibri"/>
              <a:ea typeface="Calibri"/>
              <a:cs typeface="Calibri"/>
              <a:sym typeface="Calibri"/>
            </a:endParaRPr>
          </a:p>
        </p:txBody>
      </p:sp>
      <p:sp>
        <p:nvSpPr>
          <p:cNvPr id="132" name="Google Shape;132;p6"/>
          <p:cNvSpPr/>
          <p:nvPr/>
        </p:nvSpPr>
        <p:spPr>
          <a:xfrm>
            <a:off x="16016702" y="11633200"/>
            <a:ext cx="1105038"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16016702" y="11633200"/>
            <a:ext cx="1308264"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45%</a:t>
            </a:r>
            <a:endParaRPr b="0" i="0" sz="4800" u="none" cap="none" strike="noStrike">
              <a:solidFill>
                <a:schemeClr val="dk1"/>
              </a:solidFill>
              <a:latin typeface="Calibri"/>
              <a:ea typeface="Calibri"/>
              <a:cs typeface="Calibri"/>
              <a:sym typeface="Calibri"/>
            </a:endParaRPr>
          </a:p>
        </p:txBody>
      </p:sp>
      <p:sp>
        <p:nvSpPr>
          <p:cNvPr id="134" name="Google Shape;134;p6"/>
          <p:cNvSpPr/>
          <p:nvPr/>
        </p:nvSpPr>
        <p:spPr>
          <a:xfrm>
            <a:off x="8408451" y="1181100"/>
            <a:ext cx="7049381" cy="112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8408451" y="1181100"/>
            <a:ext cx="4763095"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8408451" y="1181100"/>
            <a:ext cx="4966321"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Dragon Taming</a:t>
            </a:r>
            <a:endParaRPr b="0" i="0" sz="4800" u="none" cap="none" strike="noStrike">
              <a:solidFill>
                <a:schemeClr val="dk1"/>
              </a:solidFill>
              <a:latin typeface="Calibri"/>
              <a:ea typeface="Calibri"/>
              <a:cs typeface="Calibri"/>
              <a:sym typeface="Calibri"/>
            </a:endParaRPr>
          </a:p>
        </p:txBody>
      </p:sp>
      <p:sp>
        <p:nvSpPr>
          <p:cNvPr id="137" name="Google Shape;137;p6"/>
          <p:cNvSpPr/>
          <p:nvPr/>
        </p:nvSpPr>
        <p:spPr>
          <a:xfrm>
            <a:off x="8408451" y="2552700"/>
            <a:ext cx="7049381" cy="203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8408451" y="2552700"/>
            <a:ext cx="7184865" cy="2167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A closer look at the art of taming dragons and the brave adventurers who take on these creatures.</a:t>
            </a:r>
            <a:endParaRPr b="0" i="0" sz="3200" u="none" cap="none" strike="noStrike">
              <a:solidFill>
                <a:schemeClr val="dk1"/>
              </a:solidFill>
              <a:latin typeface="Calibri"/>
              <a:ea typeface="Calibri"/>
              <a:cs typeface="Calibri"/>
              <a:sym typeface="Calibri"/>
            </a:endParaRPr>
          </a:p>
        </p:txBody>
      </p:sp>
      <p:pic>
        <p:nvPicPr>
          <p:cNvPr descr=" " id="139" name="Google Shape;139;p6"/>
          <p:cNvPicPr preferRelativeResize="0"/>
          <p:nvPr/>
        </p:nvPicPr>
        <p:blipFill rotWithShape="1">
          <a:blip r:embed="rId9">
            <a:alphaModFix/>
          </a:blip>
          <a:srcRect b="0" l="0" r="0" t="0"/>
          <a:stretch/>
        </p:blipFill>
        <p:spPr>
          <a:xfrm>
            <a:off x="8408451" y="5194300"/>
            <a:ext cx="7049381" cy="5829300"/>
          </a:xfrm>
          <a:prstGeom prst="rect">
            <a:avLst/>
          </a:prstGeom>
          <a:noFill/>
          <a:ln>
            <a:noFill/>
          </a:ln>
        </p:spPr>
      </p:pic>
      <p:sp>
        <p:nvSpPr>
          <p:cNvPr id="140" name="Google Shape;140;p6"/>
          <p:cNvSpPr/>
          <p:nvPr/>
        </p:nvSpPr>
        <p:spPr>
          <a:xfrm>
            <a:off x="8408451" y="11633200"/>
            <a:ext cx="1105038" cy="7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8408451" y="11633200"/>
            <a:ext cx="1308264" cy="96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67%</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146" name="Shape 146"/>
        <p:cNvGrpSpPr/>
        <p:nvPr/>
      </p:nvGrpSpPr>
      <p:grpSpPr>
        <a:xfrm>
          <a:off x="0" y="0"/>
          <a:ext cx="0" cy="0"/>
          <a:chOff x="0" y="0"/>
          <a:chExt cx="0" cy="0"/>
        </a:xfrm>
      </p:grpSpPr>
      <p:pic>
        <p:nvPicPr>
          <p:cNvPr descr=" " id="147" name="Google Shape;147;p7"/>
          <p:cNvPicPr preferRelativeResize="0"/>
          <p:nvPr/>
        </p:nvPicPr>
        <p:blipFill rotWithShape="1">
          <a:blip r:embed="rId3">
            <a:alphaModFix/>
          </a:blip>
          <a:srcRect b="0" l="0" r="0" t="0"/>
          <a:stretch/>
        </p:blipFill>
        <p:spPr>
          <a:xfrm>
            <a:off x="1017" y="124"/>
            <a:ext cx="24386031" cy="13715876"/>
          </a:xfrm>
          <a:prstGeom prst="rect">
            <a:avLst/>
          </a:prstGeom>
          <a:noFill/>
          <a:ln>
            <a:noFill/>
          </a:ln>
        </p:spPr>
      </p:pic>
      <p:pic>
        <p:nvPicPr>
          <p:cNvPr descr=" " id="148" name="Google Shape;148;p7"/>
          <p:cNvPicPr preferRelativeResize="0"/>
          <p:nvPr/>
        </p:nvPicPr>
        <p:blipFill rotWithShape="1">
          <a:blip r:embed="rId4">
            <a:alphaModFix/>
          </a:blip>
          <a:srcRect b="0" l="0" r="0" t="0"/>
          <a:stretch/>
        </p:blipFill>
        <p:spPr>
          <a:xfrm>
            <a:off x="18061692" y="0"/>
            <a:ext cx="3556410" cy="7458032"/>
          </a:xfrm>
          <a:prstGeom prst="rect">
            <a:avLst/>
          </a:prstGeom>
          <a:noFill/>
          <a:ln>
            <a:noFill/>
          </a:ln>
        </p:spPr>
      </p:pic>
      <p:pic>
        <p:nvPicPr>
          <p:cNvPr descr=" " id="149" name="Google Shape;149;p7"/>
          <p:cNvPicPr preferRelativeResize="0"/>
          <p:nvPr/>
        </p:nvPicPr>
        <p:blipFill rotWithShape="1">
          <a:blip r:embed="rId5">
            <a:alphaModFix/>
          </a:blip>
          <a:srcRect b="0" l="0" r="0" t="0"/>
          <a:stretch/>
        </p:blipFill>
        <p:spPr>
          <a:xfrm>
            <a:off x="23205800" y="10515600"/>
            <a:ext cx="1181248" cy="2590800"/>
          </a:xfrm>
          <a:prstGeom prst="rect">
            <a:avLst/>
          </a:prstGeom>
          <a:noFill/>
          <a:ln>
            <a:noFill/>
          </a:ln>
        </p:spPr>
      </p:pic>
      <p:pic>
        <p:nvPicPr>
          <p:cNvPr descr=" " id="150" name="Google Shape;150;p7"/>
          <p:cNvPicPr preferRelativeResize="0"/>
          <p:nvPr/>
        </p:nvPicPr>
        <p:blipFill rotWithShape="1">
          <a:blip r:embed="rId6">
            <a:alphaModFix/>
          </a:blip>
          <a:srcRect b="0" l="0" r="0" t="0"/>
          <a:stretch/>
        </p:blipFill>
        <p:spPr>
          <a:xfrm>
            <a:off x="2963021" y="7454900"/>
            <a:ext cx="1114189" cy="4949428"/>
          </a:xfrm>
          <a:prstGeom prst="rect">
            <a:avLst/>
          </a:prstGeom>
          <a:noFill/>
          <a:ln>
            <a:noFill/>
          </a:ln>
        </p:spPr>
      </p:pic>
      <p:pic>
        <p:nvPicPr>
          <p:cNvPr descr=" " id="151" name="Google Shape;151;p7"/>
          <p:cNvPicPr preferRelativeResize="0"/>
          <p:nvPr/>
        </p:nvPicPr>
        <p:blipFill rotWithShape="1">
          <a:blip r:embed="rId7">
            <a:alphaModFix/>
          </a:blip>
          <a:srcRect b="0" l="0" r="0" t="0"/>
          <a:stretch/>
        </p:blipFill>
        <p:spPr>
          <a:xfrm>
            <a:off x="2963656" y="1473200"/>
            <a:ext cx="4949433" cy="1114053"/>
          </a:xfrm>
          <a:prstGeom prst="rect">
            <a:avLst/>
          </a:prstGeom>
          <a:noFill/>
          <a:ln>
            <a:noFill/>
          </a:ln>
        </p:spPr>
      </p:pic>
      <p:sp>
        <p:nvSpPr>
          <p:cNvPr id="152" name="Google Shape;152;p7"/>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53" name="Google Shape;153;p7"/>
          <p:cNvPicPr preferRelativeResize="0"/>
          <p:nvPr/>
        </p:nvPicPr>
        <p:blipFill rotWithShape="1">
          <a:blip r:embed="rId8">
            <a:alphaModFix/>
          </a:blip>
          <a:srcRect b="0" l="0" r="0" t="0"/>
          <a:stretch/>
        </p:blipFill>
        <p:spPr>
          <a:xfrm>
            <a:off x="23523340" y="10820400"/>
            <a:ext cx="711289" cy="2590800"/>
          </a:xfrm>
          <a:prstGeom prst="rect">
            <a:avLst/>
          </a:prstGeom>
          <a:noFill/>
          <a:ln>
            <a:noFill/>
          </a:ln>
        </p:spPr>
      </p:pic>
      <p:pic>
        <p:nvPicPr>
          <p:cNvPr descr=" " id="154" name="Google Shape;154;p7"/>
          <p:cNvPicPr preferRelativeResize="0"/>
          <p:nvPr/>
        </p:nvPicPr>
        <p:blipFill rotWithShape="1">
          <a:blip r:embed="rId9">
            <a:alphaModFix/>
          </a:blip>
          <a:srcRect b="0" l="0" r="0" t="0"/>
          <a:stretch/>
        </p:blipFill>
        <p:spPr>
          <a:xfrm>
            <a:off x="4369346" y="2438400"/>
            <a:ext cx="2997575" cy="2222500"/>
          </a:xfrm>
          <a:prstGeom prst="rect">
            <a:avLst/>
          </a:prstGeom>
          <a:noFill/>
          <a:ln>
            <a:noFill/>
          </a:ln>
        </p:spPr>
      </p:pic>
      <p:sp>
        <p:nvSpPr>
          <p:cNvPr id="155" name="Google Shape;155;p7"/>
          <p:cNvSpPr/>
          <p:nvPr/>
        </p:nvSpPr>
        <p:spPr>
          <a:xfrm>
            <a:off x="6858857" y="3708400"/>
            <a:ext cx="10669334" cy="773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6858857" y="3708400"/>
            <a:ext cx="10872559" cy="7061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Fantasy is the gateway to the impossible, the land where the ordinary becomes extraordinary, and the impossible becomes possible. It is the realm of the imagination, where anything can happen and everything is possible.</a:t>
            </a:r>
            <a:endParaRPr b="0" i="0" sz="4800" u="none" cap="none" strike="noStrike">
              <a:solidFill>
                <a:schemeClr val="dk1"/>
              </a:solidFill>
              <a:latin typeface="Calibri"/>
              <a:ea typeface="Calibri"/>
              <a:cs typeface="Calibri"/>
              <a:sym typeface="Calibri"/>
            </a:endParaRPr>
          </a:p>
        </p:txBody>
      </p:sp>
      <p:sp>
        <p:nvSpPr>
          <p:cNvPr id="157" name="Google Shape;157;p7"/>
          <p:cNvSpPr/>
          <p:nvPr/>
        </p:nvSpPr>
        <p:spPr>
          <a:xfrm>
            <a:off x="13133441" y="10871200"/>
            <a:ext cx="4547168" cy="72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600"/>
              <a:buFont typeface="Source Code Pro"/>
              <a:buNone/>
            </a:pPr>
            <a:r>
              <a:rPr b="1" i="0" lang="en-US" sz="3600" u="none" cap="none" strike="noStrike">
                <a:solidFill>
                  <a:srgbClr val="FFFFFF"/>
                </a:solidFill>
                <a:latin typeface="Source Code Pro"/>
                <a:ea typeface="Source Code Pro"/>
                <a:cs typeface="Source Code Pro"/>
                <a:sym typeface="Source Code Pro"/>
              </a:rPr>
              <a:t>The Dream Weaver</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162" name="Shape 162"/>
        <p:cNvGrpSpPr/>
        <p:nvPr/>
      </p:nvGrpSpPr>
      <p:grpSpPr>
        <a:xfrm>
          <a:off x="0" y="0"/>
          <a:ext cx="0" cy="0"/>
          <a:chOff x="0" y="0"/>
          <a:chExt cx="0" cy="0"/>
        </a:xfrm>
      </p:grpSpPr>
      <p:pic>
        <p:nvPicPr>
          <p:cNvPr descr=" " id="163" name="Google Shape;163;p8"/>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164" name="Google Shape;164;p8"/>
          <p:cNvPicPr preferRelativeResize="0"/>
          <p:nvPr/>
        </p:nvPicPr>
        <p:blipFill rotWithShape="1">
          <a:blip r:embed="rId4">
            <a:alphaModFix/>
          </a:blip>
          <a:srcRect b="0" l="0" r="0" t="0"/>
          <a:stretch/>
        </p:blipFill>
        <p:spPr>
          <a:xfrm>
            <a:off x="15254607" y="762000"/>
            <a:ext cx="9132441" cy="2413000"/>
          </a:xfrm>
          <a:prstGeom prst="rect">
            <a:avLst/>
          </a:prstGeom>
          <a:noFill/>
          <a:ln>
            <a:noFill/>
          </a:ln>
        </p:spPr>
      </p:pic>
      <p:pic>
        <p:nvPicPr>
          <p:cNvPr descr=" " id="165" name="Google Shape;165;p8"/>
          <p:cNvPicPr preferRelativeResize="0"/>
          <p:nvPr/>
        </p:nvPicPr>
        <p:blipFill rotWithShape="1">
          <a:blip r:embed="rId5">
            <a:alphaModFix/>
          </a:blip>
          <a:srcRect b="0" l="0" r="0" t="0"/>
          <a:stretch/>
        </p:blipFill>
        <p:spPr>
          <a:xfrm>
            <a:off x="0" y="10693400"/>
            <a:ext cx="9157845" cy="2425700"/>
          </a:xfrm>
          <a:prstGeom prst="rect">
            <a:avLst/>
          </a:prstGeom>
          <a:noFill/>
          <a:ln>
            <a:noFill/>
          </a:ln>
        </p:spPr>
      </p:pic>
      <p:sp>
        <p:nvSpPr>
          <p:cNvPr id="166" name="Google Shape;166;p8"/>
          <p:cNvSpPr/>
          <p:nvPr/>
        </p:nvSpPr>
        <p:spPr>
          <a:xfrm>
            <a:off x="1621569" y="1930400"/>
            <a:ext cx="20216693" cy="162136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The Magic of Dragons: A Research</a:t>
            </a:r>
            <a:endParaRPr b="0" i="0" sz="8000" u="none" cap="none" strike="noStrike">
              <a:solidFill>
                <a:schemeClr val="dk1"/>
              </a:solidFill>
              <a:latin typeface="Calibri"/>
              <a:ea typeface="Calibri"/>
              <a:cs typeface="Calibri"/>
              <a:sym typeface="Calibri"/>
            </a:endParaRPr>
          </a:p>
        </p:txBody>
      </p:sp>
      <p:sp>
        <p:nvSpPr>
          <p:cNvPr id="167" name="Google Shape;167;p8"/>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68" name="Google Shape;168;p8"/>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169" name="Google Shape;169;p8"/>
          <p:cNvSpPr/>
          <p:nvPr/>
        </p:nvSpPr>
        <p:spPr>
          <a:xfrm>
            <a:off x="2121165" y="3695700"/>
            <a:ext cx="6096762" cy="6096000"/>
          </a:xfrm>
          <a:prstGeom prst="roundRect">
            <a:avLst>
              <a:gd fmla="val 2083350" name="adj"/>
            </a:avLst>
          </a:prstGeom>
          <a:noFill/>
          <a:ln cap="flat" cmpd="sng" w="38100">
            <a:solidFill>
              <a:srgbClr val="00F0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0" name="Google Shape;170;p8"/>
          <p:cNvPicPr preferRelativeResize="0"/>
          <p:nvPr/>
        </p:nvPicPr>
        <p:blipFill rotWithShape="1">
          <a:blip r:embed="rId7">
            <a:alphaModFix/>
          </a:blip>
          <a:srcRect b="0" l="0" r="0" t="0"/>
          <a:stretch/>
        </p:blipFill>
        <p:spPr>
          <a:xfrm>
            <a:off x="4412347" y="5016500"/>
            <a:ext cx="1514401" cy="1625600"/>
          </a:xfrm>
          <a:prstGeom prst="rect">
            <a:avLst/>
          </a:prstGeom>
          <a:noFill/>
          <a:ln>
            <a:noFill/>
          </a:ln>
        </p:spPr>
      </p:pic>
      <p:sp>
        <p:nvSpPr>
          <p:cNvPr id="171" name="Google Shape;171;p8"/>
          <p:cNvSpPr/>
          <p:nvPr/>
        </p:nvSpPr>
        <p:spPr>
          <a:xfrm>
            <a:off x="2273584" y="6946900"/>
            <a:ext cx="5791924"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2171971" y="6946900"/>
            <a:ext cx="5995149" cy="1727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Unicorn Sighting</a:t>
            </a:r>
            <a:endParaRPr b="0" i="0" sz="4800" u="none" cap="none" strike="noStrike">
              <a:solidFill>
                <a:schemeClr val="dk1"/>
              </a:solidFill>
              <a:latin typeface="Calibri"/>
              <a:ea typeface="Calibri"/>
              <a:cs typeface="Calibri"/>
              <a:sym typeface="Calibri"/>
            </a:endParaRPr>
          </a:p>
        </p:txBody>
      </p:sp>
      <p:sp>
        <p:nvSpPr>
          <p:cNvPr id="173" name="Google Shape;173;p8"/>
          <p:cNvSpPr/>
          <p:nvPr/>
        </p:nvSpPr>
        <p:spPr>
          <a:xfrm>
            <a:off x="9145143" y="3695700"/>
            <a:ext cx="6096762" cy="6096000"/>
          </a:xfrm>
          <a:prstGeom prst="roundRect">
            <a:avLst>
              <a:gd fmla="val 2083350" name="adj"/>
            </a:avLst>
          </a:prstGeom>
          <a:noFill/>
          <a:ln cap="flat" cmpd="sng" w="38100">
            <a:solidFill>
              <a:srgbClr val="00F0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4" name="Google Shape;174;p8"/>
          <p:cNvPicPr preferRelativeResize="0"/>
          <p:nvPr/>
        </p:nvPicPr>
        <p:blipFill rotWithShape="1">
          <a:blip r:embed="rId8">
            <a:alphaModFix/>
          </a:blip>
          <a:srcRect b="0" l="0" r="0" t="0"/>
          <a:stretch/>
        </p:blipFill>
        <p:spPr>
          <a:xfrm>
            <a:off x="11498376" y="5016500"/>
            <a:ext cx="1390297" cy="1625600"/>
          </a:xfrm>
          <a:prstGeom prst="rect">
            <a:avLst/>
          </a:prstGeom>
          <a:noFill/>
          <a:ln>
            <a:noFill/>
          </a:ln>
        </p:spPr>
      </p:pic>
      <p:sp>
        <p:nvSpPr>
          <p:cNvPr id="175" name="Google Shape;175;p8"/>
          <p:cNvSpPr/>
          <p:nvPr/>
        </p:nvSpPr>
        <p:spPr>
          <a:xfrm>
            <a:off x="9297562" y="6946900"/>
            <a:ext cx="5791924"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9195949" y="6946900"/>
            <a:ext cx="5995149" cy="1727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Dragon</a:t>
            </a:r>
            <a:endParaRPr b="0" i="0" sz="4800" u="none" cap="none" strike="noStrike">
              <a:solidFill>
                <a:schemeClr val="dk1"/>
              </a:solidFill>
              <a:latin typeface="Calibri"/>
              <a:ea typeface="Calibri"/>
              <a:cs typeface="Calibri"/>
              <a:sym typeface="Calibri"/>
            </a:endParaRPr>
          </a:p>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Taming</a:t>
            </a:r>
            <a:endParaRPr b="0" i="0" sz="4800" u="none" cap="none" strike="noStrike">
              <a:solidFill>
                <a:schemeClr val="dk1"/>
              </a:solidFill>
              <a:latin typeface="Calibri"/>
              <a:ea typeface="Calibri"/>
              <a:cs typeface="Calibri"/>
              <a:sym typeface="Calibri"/>
            </a:endParaRPr>
          </a:p>
        </p:txBody>
      </p:sp>
      <p:sp>
        <p:nvSpPr>
          <p:cNvPr id="177" name="Google Shape;177;p8"/>
          <p:cNvSpPr/>
          <p:nvPr/>
        </p:nvSpPr>
        <p:spPr>
          <a:xfrm>
            <a:off x="16169121" y="3695700"/>
            <a:ext cx="6096762" cy="6096000"/>
          </a:xfrm>
          <a:prstGeom prst="roundRect">
            <a:avLst>
              <a:gd fmla="val 2083350" name="adj"/>
            </a:avLst>
          </a:prstGeom>
          <a:noFill/>
          <a:ln cap="flat" cmpd="sng" w="38100">
            <a:solidFill>
              <a:srgbClr val="00F0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8" name="Google Shape;178;p8"/>
          <p:cNvPicPr preferRelativeResize="0"/>
          <p:nvPr/>
        </p:nvPicPr>
        <p:blipFill rotWithShape="1">
          <a:blip r:embed="rId9">
            <a:alphaModFix/>
          </a:blip>
          <a:srcRect b="0" l="0" r="0" t="0"/>
          <a:stretch/>
        </p:blipFill>
        <p:spPr>
          <a:xfrm>
            <a:off x="18395170" y="5016500"/>
            <a:ext cx="1644663" cy="1625600"/>
          </a:xfrm>
          <a:prstGeom prst="rect">
            <a:avLst/>
          </a:prstGeom>
          <a:noFill/>
          <a:ln>
            <a:noFill/>
          </a:ln>
        </p:spPr>
      </p:pic>
      <p:sp>
        <p:nvSpPr>
          <p:cNvPr id="179" name="Google Shape;179;p8"/>
          <p:cNvSpPr/>
          <p:nvPr/>
        </p:nvSpPr>
        <p:spPr>
          <a:xfrm>
            <a:off x="16321540" y="6946900"/>
            <a:ext cx="5791924"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16219927" y="6946900"/>
            <a:ext cx="5995149" cy="1727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Rainbow</a:t>
            </a:r>
            <a:endParaRPr b="0" i="0" sz="4800" u="none" cap="none" strike="noStrike">
              <a:solidFill>
                <a:schemeClr val="dk1"/>
              </a:solidFill>
              <a:latin typeface="Calibri"/>
              <a:ea typeface="Calibri"/>
              <a:cs typeface="Calibri"/>
              <a:sym typeface="Calibri"/>
            </a:endParaRPr>
          </a:p>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Seeing</a:t>
            </a:r>
            <a:endParaRPr b="0" i="0" sz="4800" u="none" cap="none" strike="noStrike">
              <a:solidFill>
                <a:schemeClr val="dk1"/>
              </a:solidFill>
              <a:latin typeface="Calibri"/>
              <a:ea typeface="Calibri"/>
              <a:cs typeface="Calibri"/>
              <a:sym typeface="Calibri"/>
            </a:endParaRPr>
          </a:p>
        </p:txBody>
      </p:sp>
      <p:sp>
        <p:nvSpPr>
          <p:cNvPr id="181" name="Google Shape;181;p8"/>
          <p:cNvSpPr/>
          <p:nvPr/>
        </p:nvSpPr>
        <p:spPr>
          <a:xfrm>
            <a:off x="2146568" y="10401300"/>
            <a:ext cx="6096762"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2146568" y="10401300"/>
            <a:ext cx="6096762"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2146568" y="10401300"/>
            <a:ext cx="6232246" cy="165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Art of Archery": Discover the intricacies of the Art of Archery .</a:t>
            </a:r>
            <a:endParaRPr b="0" i="0" sz="3200" u="none" cap="none" strike="noStrike">
              <a:solidFill>
                <a:schemeClr val="dk1"/>
              </a:solidFill>
              <a:latin typeface="Calibri"/>
              <a:ea typeface="Calibri"/>
              <a:cs typeface="Calibri"/>
              <a:sym typeface="Calibri"/>
            </a:endParaRPr>
          </a:p>
        </p:txBody>
      </p:sp>
      <p:sp>
        <p:nvSpPr>
          <p:cNvPr id="184" name="Google Shape;184;p8"/>
          <p:cNvSpPr/>
          <p:nvPr/>
        </p:nvSpPr>
        <p:spPr>
          <a:xfrm>
            <a:off x="9145143" y="10401300"/>
            <a:ext cx="6096762"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9145143" y="10401300"/>
            <a:ext cx="6096762" cy="152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9145143" y="10401300"/>
            <a:ext cx="6232246" cy="165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Music of the Elves": Immerse yourself in the enchanting music.</a:t>
            </a:r>
            <a:endParaRPr b="0" i="0" sz="3200" u="none" cap="none" strike="noStrike">
              <a:solidFill>
                <a:schemeClr val="dk1"/>
              </a:solidFill>
              <a:latin typeface="Calibri"/>
              <a:ea typeface="Calibri"/>
              <a:cs typeface="Calibri"/>
              <a:sym typeface="Calibri"/>
            </a:endParaRPr>
          </a:p>
        </p:txBody>
      </p:sp>
      <p:sp>
        <p:nvSpPr>
          <p:cNvPr id="187" name="Google Shape;187;p8"/>
          <p:cNvSpPr/>
          <p:nvPr/>
        </p:nvSpPr>
        <p:spPr>
          <a:xfrm>
            <a:off x="16169121" y="10401300"/>
            <a:ext cx="6096762" cy="203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16169121" y="10401300"/>
            <a:ext cx="6096762" cy="203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16169121" y="10401300"/>
            <a:ext cx="6232246" cy="2167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3200"/>
              <a:buFont typeface="Source Code Pro"/>
              <a:buNone/>
            </a:pPr>
            <a:r>
              <a:rPr b="0" i="0" lang="en-US" sz="3200" u="none" cap="none" strike="noStrike">
                <a:solidFill>
                  <a:srgbClr val="FFFFFF"/>
                </a:solidFill>
                <a:latin typeface="Source Code Pro"/>
                <a:ea typeface="Source Code Pro"/>
                <a:cs typeface="Source Code Pro"/>
                <a:sym typeface="Source Code Pro"/>
              </a:rPr>
              <a:t>"The Life of an Elf": Learn about the customs and daily life of the elves.</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028"/>
        </a:solidFill>
      </p:bgPr>
    </p:bg>
    <p:spTree>
      <p:nvGrpSpPr>
        <p:cNvPr id="194" name="Shape 194"/>
        <p:cNvGrpSpPr/>
        <p:nvPr/>
      </p:nvGrpSpPr>
      <p:grpSpPr>
        <a:xfrm>
          <a:off x="0" y="0"/>
          <a:ext cx="0" cy="0"/>
          <a:chOff x="0" y="0"/>
          <a:chExt cx="0" cy="0"/>
        </a:xfrm>
      </p:grpSpPr>
      <p:pic>
        <p:nvPicPr>
          <p:cNvPr descr=" " id="195" name="Google Shape;195;p9"/>
          <p:cNvPicPr preferRelativeResize="0"/>
          <p:nvPr/>
        </p:nvPicPr>
        <p:blipFill rotWithShape="1">
          <a:blip r:embed="rId3">
            <a:alphaModFix/>
          </a:blip>
          <a:srcRect b="0" l="0" r="0" t="0"/>
          <a:stretch/>
        </p:blipFill>
        <p:spPr>
          <a:xfrm>
            <a:off x="0" y="124"/>
            <a:ext cx="24386031" cy="13715876"/>
          </a:xfrm>
          <a:prstGeom prst="rect">
            <a:avLst/>
          </a:prstGeom>
          <a:noFill/>
          <a:ln>
            <a:noFill/>
          </a:ln>
        </p:spPr>
      </p:pic>
      <p:pic>
        <p:nvPicPr>
          <p:cNvPr descr=" " id="196" name="Google Shape;196;p9"/>
          <p:cNvPicPr preferRelativeResize="0"/>
          <p:nvPr/>
        </p:nvPicPr>
        <p:blipFill rotWithShape="1">
          <a:blip r:embed="rId4">
            <a:alphaModFix/>
          </a:blip>
          <a:srcRect b="0" l="0" r="0" t="0"/>
          <a:stretch/>
        </p:blipFill>
        <p:spPr>
          <a:xfrm>
            <a:off x="17299562" y="6007100"/>
            <a:ext cx="7087486" cy="7708900"/>
          </a:xfrm>
          <a:prstGeom prst="rect">
            <a:avLst/>
          </a:prstGeom>
          <a:noFill/>
          <a:ln>
            <a:noFill/>
          </a:ln>
        </p:spPr>
      </p:pic>
      <p:pic>
        <p:nvPicPr>
          <p:cNvPr descr=" " id="197" name="Google Shape;197;p9"/>
          <p:cNvPicPr preferRelativeResize="0"/>
          <p:nvPr/>
        </p:nvPicPr>
        <p:blipFill rotWithShape="1">
          <a:blip r:embed="rId5">
            <a:alphaModFix/>
          </a:blip>
          <a:srcRect b="0" l="0" r="0" t="0"/>
          <a:stretch/>
        </p:blipFill>
        <p:spPr>
          <a:xfrm>
            <a:off x="0" y="0"/>
            <a:ext cx="6065780" cy="7596659"/>
          </a:xfrm>
          <a:prstGeom prst="rect">
            <a:avLst/>
          </a:prstGeom>
          <a:noFill/>
          <a:ln>
            <a:noFill/>
          </a:ln>
        </p:spPr>
      </p:pic>
      <p:sp>
        <p:nvSpPr>
          <p:cNvPr id="198" name="Google Shape;198;p9"/>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99" name="Google Shape;199;p9"/>
          <p:cNvPicPr preferRelativeResize="0"/>
          <p:nvPr/>
        </p:nvPicPr>
        <p:blipFill rotWithShape="1">
          <a:blip r:embed="rId6">
            <a:alphaModFix/>
          </a:blip>
          <a:srcRect b="0" l="0" r="0" t="0"/>
          <a:stretch/>
        </p:blipFill>
        <p:spPr>
          <a:xfrm>
            <a:off x="23523340" y="10820400"/>
            <a:ext cx="711289" cy="2590800"/>
          </a:xfrm>
          <a:prstGeom prst="rect">
            <a:avLst/>
          </a:prstGeom>
          <a:noFill/>
          <a:ln>
            <a:noFill/>
          </a:ln>
        </p:spPr>
      </p:pic>
      <p:sp>
        <p:nvSpPr>
          <p:cNvPr id="200" name="Google Shape;200;p9"/>
          <p:cNvSpPr/>
          <p:nvPr/>
        </p:nvSpPr>
        <p:spPr>
          <a:xfrm>
            <a:off x="1778222" y="711200"/>
            <a:ext cx="7654823" cy="16213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F0C3"/>
              </a:buClr>
              <a:buSzPts val="8000"/>
              <a:buFont typeface="Source Code Pro"/>
              <a:buNone/>
            </a:pPr>
            <a:r>
              <a:rPr b="1" i="0" lang="en-US" sz="8000" u="none" cap="none" strike="noStrike">
                <a:solidFill>
                  <a:srgbClr val="00F0C3"/>
                </a:solidFill>
                <a:latin typeface="Source Code Pro"/>
                <a:ea typeface="Source Code Pro"/>
                <a:cs typeface="Source Code Pro"/>
                <a:sym typeface="Source Code Pro"/>
              </a:rPr>
              <a:t>Pricing Plan</a:t>
            </a:r>
            <a:endParaRPr b="0" i="0" sz="8000" u="none" cap="none" strike="noStrike">
              <a:solidFill>
                <a:schemeClr val="dk1"/>
              </a:solidFill>
              <a:latin typeface="Calibri"/>
              <a:ea typeface="Calibri"/>
              <a:cs typeface="Calibri"/>
              <a:sym typeface="Calibri"/>
            </a:endParaRPr>
          </a:p>
        </p:txBody>
      </p:sp>
      <p:sp>
        <p:nvSpPr>
          <p:cNvPr id="201" name="Google Shape;201;p9"/>
          <p:cNvSpPr/>
          <p:nvPr/>
        </p:nvSpPr>
        <p:spPr>
          <a:xfrm>
            <a:off x="1778222" y="2489200"/>
            <a:ext cx="20843305" cy="94488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1778222" y="2489200"/>
            <a:ext cx="6439705" cy="9448792"/>
          </a:xfrm>
          <a:prstGeom prst="roundRect">
            <a:avLst>
              <a:gd fmla="val 3124" name="adj"/>
            </a:avLst>
          </a:prstGeom>
          <a:noFill/>
          <a:ln cap="flat" cmpd="sng" w="50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03" name="Google Shape;203;p9"/>
          <p:cNvPicPr preferRelativeResize="0"/>
          <p:nvPr/>
        </p:nvPicPr>
        <p:blipFill rotWithShape="1">
          <a:blip r:embed="rId7">
            <a:alphaModFix/>
          </a:blip>
          <a:srcRect b="0" l="0" r="0" t="0"/>
          <a:stretch/>
        </p:blipFill>
        <p:spPr>
          <a:xfrm>
            <a:off x="4337995" y="2946400"/>
            <a:ext cx="1320159" cy="1625588"/>
          </a:xfrm>
          <a:prstGeom prst="rect">
            <a:avLst/>
          </a:prstGeom>
          <a:noFill/>
          <a:ln>
            <a:noFill/>
          </a:ln>
        </p:spPr>
      </p:pic>
      <p:sp>
        <p:nvSpPr>
          <p:cNvPr id="204" name="Google Shape;204;p9"/>
          <p:cNvSpPr/>
          <p:nvPr/>
        </p:nvSpPr>
        <p:spPr>
          <a:xfrm>
            <a:off x="3981948" y="4876788"/>
            <a:ext cx="2032254" cy="96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Basic</a:t>
            </a:r>
            <a:endParaRPr b="0" i="0" sz="4800" u="none" cap="none" strike="noStrike">
              <a:solidFill>
                <a:schemeClr val="dk1"/>
              </a:solidFill>
              <a:latin typeface="Calibri"/>
              <a:ea typeface="Calibri"/>
              <a:cs typeface="Calibri"/>
              <a:sym typeface="Calibri"/>
            </a:endParaRPr>
          </a:p>
        </p:txBody>
      </p:sp>
      <p:sp>
        <p:nvSpPr>
          <p:cNvPr id="205" name="Google Shape;205;p9"/>
          <p:cNvSpPr/>
          <p:nvPr/>
        </p:nvSpPr>
        <p:spPr>
          <a:xfrm>
            <a:off x="2235479" y="5943588"/>
            <a:ext cx="5660674" cy="4605867"/>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Access to the entry-level dungeons.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A limited number of quests and battles per month.</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Ability to form a small party with fellow adventurers.</a:t>
            </a:r>
            <a:endParaRPr b="0" i="0" sz="3200" u="none" cap="none" strike="noStrike">
              <a:solidFill>
                <a:schemeClr val="dk1"/>
              </a:solidFill>
              <a:latin typeface="Calibri"/>
              <a:ea typeface="Calibri"/>
              <a:cs typeface="Calibri"/>
              <a:sym typeface="Calibri"/>
            </a:endParaRPr>
          </a:p>
        </p:txBody>
      </p:sp>
      <p:sp>
        <p:nvSpPr>
          <p:cNvPr id="206" name="Google Shape;206;p9"/>
          <p:cNvSpPr/>
          <p:nvPr/>
        </p:nvSpPr>
        <p:spPr>
          <a:xfrm>
            <a:off x="3245256" y="10718788"/>
            <a:ext cx="3505638" cy="96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$10/month</a:t>
            </a:r>
            <a:endParaRPr b="0" i="0" sz="4800" u="none" cap="none" strike="noStrike">
              <a:solidFill>
                <a:schemeClr val="dk1"/>
              </a:solidFill>
              <a:latin typeface="Calibri"/>
              <a:ea typeface="Calibri"/>
              <a:cs typeface="Calibri"/>
              <a:sym typeface="Calibri"/>
            </a:endParaRPr>
          </a:p>
        </p:txBody>
      </p:sp>
      <p:sp>
        <p:nvSpPr>
          <p:cNvPr id="207" name="Google Shape;207;p9"/>
          <p:cNvSpPr/>
          <p:nvPr/>
        </p:nvSpPr>
        <p:spPr>
          <a:xfrm>
            <a:off x="8980022" y="2489200"/>
            <a:ext cx="6439705" cy="9448809"/>
          </a:xfrm>
          <a:prstGeom prst="roundRect">
            <a:avLst>
              <a:gd fmla="val 3124" name="adj"/>
            </a:avLst>
          </a:prstGeom>
          <a:noFill/>
          <a:ln cap="flat" cmpd="sng" w="50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08" name="Google Shape;208;p9"/>
          <p:cNvPicPr preferRelativeResize="0"/>
          <p:nvPr/>
        </p:nvPicPr>
        <p:blipFill rotWithShape="1">
          <a:blip r:embed="rId8">
            <a:alphaModFix/>
          </a:blip>
          <a:srcRect b="0" l="0" r="0" t="0"/>
          <a:stretch/>
        </p:blipFill>
        <p:spPr>
          <a:xfrm>
            <a:off x="11374377" y="2946400"/>
            <a:ext cx="1650999" cy="1625612"/>
          </a:xfrm>
          <a:prstGeom prst="rect">
            <a:avLst/>
          </a:prstGeom>
          <a:noFill/>
          <a:ln>
            <a:noFill/>
          </a:ln>
        </p:spPr>
      </p:pic>
      <p:sp>
        <p:nvSpPr>
          <p:cNvPr id="209" name="Google Shape;209;p9"/>
          <p:cNvSpPr/>
          <p:nvPr/>
        </p:nvSpPr>
        <p:spPr>
          <a:xfrm>
            <a:off x="11183748" y="4876812"/>
            <a:ext cx="2032254" cy="96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Elite</a:t>
            </a:r>
            <a:endParaRPr b="0" i="0" sz="4800" u="none" cap="none" strike="noStrike">
              <a:solidFill>
                <a:schemeClr val="dk1"/>
              </a:solidFill>
              <a:latin typeface="Calibri"/>
              <a:ea typeface="Calibri"/>
              <a:cs typeface="Calibri"/>
              <a:sym typeface="Calibri"/>
            </a:endParaRPr>
          </a:p>
        </p:txBody>
      </p:sp>
      <p:sp>
        <p:nvSpPr>
          <p:cNvPr id="210" name="Google Shape;210;p9"/>
          <p:cNvSpPr/>
          <p:nvPr/>
        </p:nvSpPr>
        <p:spPr>
          <a:xfrm>
            <a:off x="9437280" y="5943612"/>
            <a:ext cx="5660674" cy="4605867"/>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Access to the intermediate and advanced dungeons.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A greater number of quests and battles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Ability to form larger parties with fellow adventurers.</a:t>
            </a:r>
            <a:endParaRPr b="0" i="0" sz="3200" u="none" cap="none" strike="noStrike">
              <a:solidFill>
                <a:schemeClr val="dk1"/>
              </a:solidFill>
              <a:latin typeface="Calibri"/>
              <a:ea typeface="Calibri"/>
              <a:cs typeface="Calibri"/>
              <a:sym typeface="Calibri"/>
            </a:endParaRPr>
          </a:p>
        </p:txBody>
      </p:sp>
      <p:sp>
        <p:nvSpPr>
          <p:cNvPr id="211" name="Google Shape;211;p9"/>
          <p:cNvSpPr/>
          <p:nvPr/>
        </p:nvSpPr>
        <p:spPr>
          <a:xfrm>
            <a:off x="10447056" y="10718812"/>
            <a:ext cx="3505638" cy="96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$50/month</a:t>
            </a:r>
            <a:endParaRPr b="0" i="0" sz="4800" u="none" cap="none" strike="noStrike">
              <a:solidFill>
                <a:schemeClr val="dk1"/>
              </a:solidFill>
              <a:latin typeface="Calibri"/>
              <a:ea typeface="Calibri"/>
              <a:cs typeface="Calibri"/>
              <a:sym typeface="Calibri"/>
            </a:endParaRPr>
          </a:p>
        </p:txBody>
      </p:sp>
      <p:sp>
        <p:nvSpPr>
          <p:cNvPr id="212" name="Google Shape;212;p9"/>
          <p:cNvSpPr/>
          <p:nvPr/>
        </p:nvSpPr>
        <p:spPr>
          <a:xfrm>
            <a:off x="16181822" y="2489200"/>
            <a:ext cx="6439705" cy="9448809"/>
          </a:xfrm>
          <a:prstGeom prst="roundRect">
            <a:avLst>
              <a:gd fmla="val 3124" name="adj"/>
            </a:avLst>
          </a:prstGeom>
          <a:noFill/>
          <a:ln cap="flat" cmpd="sng" w="50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13" name="Google Shape;213;p9"/>
          <p:cNvPicPr preferRelativeResize="0"/>
          <p:nvPr/>
        </p:nvPicPr>
        <p:blipFill rotWithShape="1">
          <a:blip r:embed="rId9">
            <a:alphaModFix/>
          </a:blip>
          <a:srcRect b="0" l="0" r="0" t="0"/>
          <a:stretch/>
        </p:blipFill>
        <p:spPr>
          <a:xfrm>
            <a:off x="18829502" y="2946400"/>
            <a:ext cx="1144349" cy="1625612"/>
          </a:xfrm>
          <a:prstGeom prst="rect">
            <a:avLst/>
          </a:prstGeom>
          <a:noFill/>
          <a:ln>
            <a:noFill/>
          </a:ln>
        </p:spPr>
      </p:pic>
      <p:sp>
        <p:nvSpPr>
          <p:cNvPr id="214" name="Google Shape;214;p9"/>
          <p:cNvSpPr/>
          <p:nvPr/>
        </p:nvSpPr>
        <p:spPr>
          <a:xfrm>
            <a:off x="17648856" y="4876812"/>
            <a:ext cx="3505638" cy="96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00F0C3"/>
              </a:buClr>
              <a:buSzPts val="4800"/>
              <a:buFont typeface="Source Code Pro"/>
              <a:buNone/>
            </a:pPr>
            <a:r>
              <a:rPr b="1" i="0" lang="en-US" sz="4800" u="none" cap="none" strike="noStrike">
                <a:solidFill>
                  <a:srgbClr val="00F0C3"/>
                </a:solidFill>
                <a:latin typeface="Source Code Pro"/>
                <a:ea typeface="Source Code Pro"/>
                <a:cs typeface="Source Code Pro"/>
                <a:sym typeface="Source Code Pro"/>
              </a:rPr>
              <a:t>Legendary</a:t>
            </a:r>
            <a:endParaRPr b="0" i="0" sz="4800" u="none" cap="none" strike="noStrike">
              <a:solidFill>
                <a:schemeClr val="dk1"/>
              </a:solidFill>
              <a:latin typeface="Calibri"/>
              <a:ea typeface="Calibri"/>
              <a:cs typeface="Calibri"/>
              <a:sym typeface="Calibri"/>
            </a:endParaRPr>
          </a:p>
        </p:txBody>
      </p:sp>
      <p:sp>
        <p:nvSpPr>
          <p:cNvPr id="215" name="Google Shape;215;p9"/>
          <p:cNvSpPr/>
          <p:nvPr/>
        </p:nvSpPr>
        <p:spPr>
          <a:xfrm>
            <a:off x="16639080" y="5943612"/>
            <a:ext cx="5660674" cy="4605867"/>
          </a:xfrm>
          <a:prstGeom prst="rect">
            <a:avLst/>
          </a:prstGeom>
          <a:noFill/>
          <a:ln>
            <a:noFill/>
          </a:ln>
        </p:spPr>
        <p:txBody>
          <a:bodyPr anchorCtr="0" anchor="t" bIns="0" lIns="0" spcFirstLastPara="1" rIns="0" wrap="square" tIns="0">
            <a:noAutofit/>
          </a:bodyPr>
          <a:lstStyle/>
          <a:p>
            <a:pPr indent="-342900" lvl="1" marL="685800" marR="0" rtl="0" algn="l">
              <a:spcBef>
                <a:spcPts val="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Access to the most challenging dungeons and encounters.</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Unlimited quests and battles per month.</a:t>
            </a:r>
            <a:endParaRPr b="0" i="0" sz="3200" u="none" cap="none" strike="noStrike">
              <a:solidFill>
                <a:schemeClr val="dk1"/>
              </a:solidFill>
              <a:latin typeface="Calibri"/>
              <a:ea typeface="Calibri"/>
              <a:cs typeface="Calibri"/>
              <a:sym typeface="Calibri"/>
            </a:endParaRPr>
          </a:p>
          <a:p>
            <a:pPr indent="-342900" lvl="1" marL="685800" marR="0" rtl="0" algn="l">
              <a:spcBef>
                <a:spcPts val="4000"/>
              </a:spcBef>
              <a:spcAft>
                <a:spcPts val="0"/>
              </a:spcAft>
              <a:buClr>
                <a:srgbClr val="FFFFFF"/>
              </a:buClr>
              <a:buSzPts val="3200"/>
              <a:buFont typeface="Source Code Pro"/>
              <a:buChar char="•"/>
            </a:pPr>
            <a:r>
              <a:rPr b="0" i="0" lang="en-US" sz="3200" u="none" cap="none" strike="noStrike">
                <a:solidFill>
                  <a:srgbClr val="FFFFFF"/>
                </a:solidFill>
                <a:latin typeface="Source Code Pro"/>
                <a:ea typeface="Source Code Pro"/>
                <a:cs typeface="Source Code Pro"/>
                <a:sym typeface="Source Code Pro"/>
              </a:rPr>
              <a:t>The ability to form the largest parties with adventurers.</a:t>
            </a:r>
            <a:endParaRPr b="0" i="0" sz="3200" u="none" cap="none" strike="noStrike">
              <a:solidFill>
                <a:schemeClr val="dk1"/>
              </a:solidFill>
              <a:latin typeface="Calibri"/>
              <a:ea typeface="Calibri"/>
              <a:cs typeface="Calibri"/>
              <a:sym typeface="Calibri"/>
            </a:endParaRPr>
          </a:p>
        </p:txBody>
      </p:sp>
      <p:sp>
        <p:nvSpPr>
          <p:cNvPr id="216" name="Google Shape;216;p9"/>
          <p:cNvSpPr/>
          <p:nvPr/>
        </p:nvSpPr>
        <p:spPr>
          <a:xfrm>
            <a:off x="17471034" y="10718812"/>
            <a:ext cx="3861283" cy="96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FFFFF"/>
              </a:buClr>
              <a:buSzPts val="4800"/>
              <a:buFont typeface="Source Code Pro"/>
              <a:buNone/>
            </a:pPr>
            <a:r>
              <a:rPr b="1" i="0" lang="en-US" sz="4800" u="none" cap="none" strike="noStrike">
                <a:solidFill>
                  <a:srgbClr val="FFFFFF"/>
                </a:solidFill>
                <a:latin typeface="Source Code Pro"/>
                <a:ea typeface="Source Code Pro"/>
                <a:cs typeface="Source Code Pro"/>
                <a:sym typeface="Source Code Pro"/>
              </a:rPr>
              <a:t>$100/month</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2023-10-05T08:10:59Z</dcterms:created>
  <dc:creator>PptxGenJS</dc:creator>
</cp:coreProperties>
</file>